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fntdata" ContentType="application/x-fontdata"/>
  <Default Extension="png" ContentType="image/png"/>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12192000" cy="6858000"/>
  <p:notesSz cx="6858000" cy="9144000"/>
  <p:embeddedFontLst>
    <p:embeddedFont>
      <p:font typeface="Oxygen"/>
      <p:regular r:id="rId37"/>
      <p:bold r:id="rId38"/>
    </p:embeddedFont>
    <p:embeddedFont>
      <p:font typeface="Arial Black"/>
      <p:regular r:id="rId39"/>
    </p:embeddedFont>
    <p:embeddedFont>
      <p:font typeface="Open Sans"/>
      <p:regular r:id="rId40"/>
      <p:bold r:id="rId41"/>
      <p:italic r:id="rId42"/>
      <p:boldItalic r:id="rId43"/>
    </p:embeddedFont>
  </p:embeddedFontLst>
  <p:custDataLst>
    <p:tags r:id="rId36"/>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r:id="rId46" roundtripDataSignature="AMtx7mhIA2X/f//LdmdyyNGcSjpcSzg1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r="http://schemas.openxmlformats.org/officeDocument/2006/relationships" xmlns:a="http://schemas.openxmlformats.org/drawingml/2006/main" def="{F79CDB0E-54C0-434A-B482-809E3759D2F4}">
  <a:tblStyle styleId="{F79CDB0E-54C0-434A-B482-809E3759D2F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CECE7"/>
          </a:solidFill>
        </a:fill>
      </a:tcStyle>
    </a:wholeTbl>
    <a:band1H>
      <a:tcTxStyle b="off" i="off"/>
      <a:tcStyle>
        <a:fill>
          <a:solidFill>
            <a:srgbClr val="F8D6CC"/>
          </a:solidFill>
        </a:fill>
      </a:tcStyle>
    </a:band1H>
    <a:band2H>
      <a:tcTxStyle b="off" i="off"/>
    </a:band2H>
    <a:band1V>
      <a:tcTxStyle b="off" i="off"/>
      <a:tcStyle>
        <a:fill>
          <a:solidFill>
            <a:srgbClr val="F8D6CC"/>
          </a:solidFill>
        </a:fill>
      </a:tcStyle>
    </a:band1V>
    <a:band2V>
      <a:tcTxStyle b="off" i="off"/>
    </a:band2V>
    <a:lastCol>
      <a:tcTxStyle b="on" i="off">
        <a:font>
          <a:latin typeface="Calibri"/>
          <a:ea typeface="Calibri"/>
          <a:cs typeface="Calibri"/>
        </a:font>
        <a:schemeClr val="lt1"/>
      </a:tcTxStyle>
      <a:tcStyle>
        <a:fill>
          <a:solidFill>
            <a:schemeClr val="accent2"/>
          </a:solidFill>
        </a:fill>
      </a:tcStyle>
    </a:lastCol>
    <a:firstCol>
      <a:tcTxStyle b="on" i="off">
        <a:font>
          <a:latin typeface="Calibri"/>
          <a:ea typeface="Calibri"/>
          <a:cs typeface="Calibri"/>
        </a:font>
        <a:schemeClr val="lt1"/>
      </a:tcTxStyle>
      <a:tcStyle>
        <a:fill>
          <a:solidFill>
            <a:schemeClr val="accent2"/>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b="off" i="off"/>
    </a:seCell>
    <a:swCell>
      <a:tcTxStyle b="off" i="off"/>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tags" Target="tags/tag1.xml" /><Relationship Id="rId37" Type="http://schemas.openxmlformats.org/officeDocument/2006/relationships/font" Target="fonts/font1.fntdata" /><Relationship Id="rId38" Type="http://schemas.openxmlformats.org/officeDocument/2006/relationships/font" Target="fonts/font2.fntdata" /><Relationship Id="rId39" Type="http://schemas.openxmlformats.org/officeDocument/2006/relationships/font" Target="fonts/font3.fntdata" /><Relationship Id="rId4" Type="http://schemas.openxmlformats.org/officeDocument/2006/relationships/slide" Target="slides/slide1.xml" /><Relationship Id="rId40" Type="http://schemas.openxmlformats.org/officeDocument/2006/relationships/font" Target="fonts/font4.fntdata" /><Relationship Id="rId41" Type="http://schemas.openxmlformats.org/officeDocument/2006/relationships/font" Target="fonts/font5.fntdata" /><Relationship Id="rId42" Type="http://schemas.openxmlformats.org/officeDocument/2006/relationships/font" Target="fonts/font6.fntdata" /><Relationship Id="rId43" Type="http://schemas.openxmlformats.org/officeDocument/2006/relationships/font" Target="fonts/font7.fntdata" /><Relationship Id="rId44" Type="http://schemas.openxmlformats.org/officeDocument/2006/relationships/presProps" Target="presProps.xml" /><Relationship Id="rId45" Type="http://schemas.openxmlformats.org/officeDocument/2006/relationships/viewProps" Target="viewProps.xml" /><Relationship Id="rId46" Type="http://customschemas.google.com/relationships/presentationmetadata" Target="metadata" /><Relationship Id="rId47" Type="http://schemas.openxmlformats.org/officeDocument/2006/relationships/theme" Target="theme/theme1.xml" /><Relationship Id="rId48"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Pr>
        <a:solidFill>
          <a:schemeClr val="lt1"/>
        </a:solidFill>
      </p:bgPr>
    </p:bg>
    <p:spTree>
      <p:nvGrpSpPr>
        <p:cNvPr id="2" name="Shape 2"/>
        <p:cNvGrpSpPr/>
        <p:nvPr/>
      </p:nvGrpSpPr>
      <p:grpSpPr>
        <a:xfrm>
          <a:off x="0" y="0"/>
          <a:ext cx="0" cy="0"/>
        </a:xfrm>
      </p:grpSpPr>
      <p:sp>
        <p:nvSpPr>
          <p:cNvPr id="3" name="Google Shape;3;n"/>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92" name="Shape 92"/>
        <p:cNvGrpSpPr/>
        <p:nvPr/>
      </p:nvGrpSpPr>
      <p:grpSpPr>
        <a:xfrm>
          <a:off x="0" y="0"/>
          <a:ext cx="0" cy="0"/>
        </a:xfrm>
      </p:grpSpPr>
      <p:sp>
        <p:nvSpPr>
          <p:cNvPr id="93" name="Google Shape;93;p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94" name="Google Shape;94;p1: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87" name="Shape 187"/>
        <p:cNvGrpSpPr/>
        <p:nvPr/>
      </p:nvGrpSpPr>
      <p:grpSpPr>
        <a:xfrm>
          <a:off x="0" y="0"/>
          <a:ext cx="0" cy="0"/>
        </a:xfrm>
      </p:grpSpPr>
      <p:sp>
        <p:nvSpPr>
          <p:cNvPr id="188" name="Google Shape;188;p3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Le court scénario et les questions d'entretien ou un storyboard vous aideront non seulement à développer la vidéo, mais également à savoir ce dont vous avez besoin pour enregistrer une vidéo. Avec cela clair, vous pouvez enregistrer la vidéo avec une meilleure qualité.</a:t>
            </a:r>
            <a:endParaRPr xmlns:a="http://schemas.openxmlformats.org/drawingml/2006/main"/>
          </a:p>
          <a:p>
            <a:pPr marL="0" lvl="0" indent="0" algn="l" rtl="0">
              <a:lnSpc>
                <a:spcPct val="100000"/>
              </a:lnSpc>
              <a:spcBef>
                <a:spcPct val="0"/>
              </a:spcBef>
              <a:spcAft>
                <a:spcPct val="0"/>
              </a:spcAft>
              <a:buSzPts val="1100"/>
              <a:buNone/>
            </a:pPr>
            <a:endParaRPr/>
          </a:p>
        </p:txBody>
      </p:sp>
      <p:sp>
        <p:nvSpPr>
          <p:cNvPr id="189" name="Google Shape;189;p33: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200" name="Shape 200"/>
        <p:cNvGrpSpPr/>
        <p:nvPr/>
      </p:nvGrpSpPr>
      <p:grpSpPr>
        <a:xfrm>
          <a:off x="0" y="0"/>
          <a:ext cx="0" cy="0"/>
        </a:xfrm>
      </p:grpSpPr>
      <p:sp>
        <p:nvSpPr>
          <p:cNvPr id="201" name="Google Shape;201;p3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Utilisez des sites d'images libres de droit comme Pexels ou Unsplash.</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Vous pouvez également utiliser un logiciel de montage vidéo gratuit tel que Movie Maker ou Lightworks.</a:t>
            </a:r>
            <a:endParaRPr xmlns:a="http://schemas.openxmlformats.org/drawingml/2006/main"/>
          </a:p>
        </p:txBody>
      </p:sp>
      <p:sp>
        <p:nvSpPr>
          <p:cNvPr id="202" name="Google Shape;202;p34: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214" name="Shape 214"/>
        <p:cNvGrpSpPr/>
        <p:nvPr/>
      </p:nvGrpSpPr>
      <p:grpSpPr>
        <a:xfrm>
          <a:off x="0" y="0"/>
          <a:ext cx="0" cy="0"/>
        </a:xfrm>
      </p:grpSpPr>
      <p:sp>
        <p:nvSpPr>
          <p:cNvPr id="215" name="Google Shape;215;p3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16" name="Google Shape;216;p35: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227" name="Shape 227"/>
        <p:cNvGrpSpPr/>
        <p:nvPr/>
      </p:nvGrpSpPr>
      <p:grpSpPr>
        <a:xfrm>
          <a:off x="0" y="0"/>
          <a:ext cx="0" cy="0"/>
        </a:xfrm>
      </p:grpSpPr>
      <p:sp>
        <p:nvSpPr>
          <p:cNvPr id="228" name="Google Shape;228;p3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29" name="Google Shape;229;p36: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240" name="Shape 240"/>
        <p:cNvGrpSpPr/>
        <p:nvPr/>
      </p:nvGrpSpPr>
      <p:grpSpPr>
        <a:xfrm>
          <a:off x="0" y="0"/>
          <a:ext cx="0" cy="0"/>
        </a:xfrm>
      </p:grpSpPr>
      <p:sp>
        <p:nvSpPr>
          <p:cNvPr id="241" name="Google Shape;241;p3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42" name="Google Shape;242;p37: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250" name="Shape 250"/>
        <p:cNvGrpSpPr/>
        <p:nvPr/>
      </p:nvGrpSpPr>
      <p:grpSpPr>
        <a:xfrm>
          <a:off x="0" y="0"/>
          <a:ext cx="0" cy="0"/>
        </a:xfrm>
      </p:grpSpPr>
      <p:sp>
        <p:nvSpPr>
          <p:cNvPr id="251" name="Google Shape;251;p3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252" name="Google Shape;252;p38: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261" name="Shape 261"/>
        <p:cNvGrpSpPr/>
        <p:nvPr/>
      </p:nvGrpSpPr>
      <p:grpSpPr>
        <a:xfrm>
          <a:off x="0" y="0"/>
          <a:ext cx="0" cy="0"/>
        </a:xfrm>
      </p:grpSpPr>
      <p:sp>
        <p:nvSpPr>
          <p:cNvPr id="262" name="Google Shape;262;p3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Les caméras (arrière et/ou avant) d'un smartphone sont des outils puissants capables de générer des images de qualité qui, ajoutées à la portabilité de l'appareil et à sa capacité de diffusion sur internet, transforment le smartphone en un mini studio d'enregistrement vidéo – que vous pouvez travailler avec lors de vos déplacements.</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Cependant, votre smartphone n'est pas seulement utile pour prendre des vidéos et des photos impromptues lorsque vous êtes en déplacement ; il peut également être utilisé pour la production d'une vidéo avec une image stable, une lumière contrôlée et un son de bonne qualité. Tous les smartphones disposent désormais des caractéristiques techniques nécessaires pour produire une vidéo d'apparence professionnelle.</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Enregistrer des vidéos avec votre smartphone est déjà devenu monnaie courante. La haute qualité offerte par les caméras de la plupart des smartphones actuels fait que même les professionnels utilisent parfois leur smartphone ! La dernière innovation incluse dans les caméras mobiles est la possibilité d'enregistrer avec une qualité 4K. Cependant, bien que nous ayons des caméras de haute qualité, cela ne nous sera pas utile pour réaliser nos vidéos si nous ne savons pas les utiliser correctement.</a:t>
            </a:r>
            <a:endParaRPr xmlns:a="http://schemas.openxmlformats.org/drawingml/2006/main"/>
          </a:p>
          <a:p>
            <a:pPr marL="0" lvl="0" indent="0" algn="l" rtl="0">
              <a:lnSpc>
                <a:spcPct val="100000"/>
              </a:lnSpc>
              <a:spcBef>
                <a:spcPct val="0"/>
              </a:spcBef>
              <a:spcAft>
                <a:spcPct val="0"/>
              </a:spcAft>
              <a:buSzPts val="1100"/>
              <a:buNone/>
            </a:pPr>
            <a:endParaRPr/>
          </a:p>
          <a:p>
            <a:pPr marL="0" lvl="0" indent="0" algn="l" rtl="0">
              <a:lnSpc>
                <a:spcPct val="100000"/>
              </a:lnSpc>
              <a:spcBef>
                <a:spcPct val="0"/>
              </a:spcBef>
              <a:spcAft>
                <a:spcPct val="0"/>
              </a:spcAft>
              <a:buSzPts val="1100"/>
              <a:buNone/>
            </a:pPr>
            <a:endParaRPr/>
          </a:p>
        </p:txBody>
      </p:sp>
      <p:sp>
        <p:nvSpPr>
          <p:cNvPr id="263" name="Google Shape;263;p39: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273" name="Shape 273"/>
        <p:cNvGrpSpPr/>
        <p:nvPr/>
      </p:nvGrpSpPr>
      <p:grpSpPr>
        <a:xfrm>
          <a:off x="0" y="0"/>
          <a:ext cx="0" cy="0"/>
        </a:xfrm>
      </p:grpSpPr>
      <p:sp>
        <p:nvSpPr>
          <p:cNvPr id="274" name="Google Shape;274;p4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marR="0" lvl="0" indent="0" algn="l" rtl="0">
              <a:lnSpc>
                <a:spcPct val="100000"/>
              </a:lnSpc>
              <a:spcBef>
                <a:spcPct val="0"/>
              </a:spcBef>
              <a:spcAft>
                <a:spcPct val="0"/>
              </a:spcAft>
              <a:buClr>
                <a:srgbClr val="000000"/>
              </a:buClr>
              <a:buSzPts val="1100"/>
              <a:buFont typeface="Arial"/>
              <a:buNone/>
            </a:pPr>
            <a:r xmlns:a="http://schemas.openxmlformats.org/drawingml/2006/main">
              <a:rPr lang="fr"/>
              <a:t>Les caméras des smartphones ont de petits capteurs d'image et une faible plage dynamique. Tourner dans des environnements sombres vous donnera des images granuleuses et de mauvaise qualité, vous devriez donc essayer de filmer votre vidéo dans des zones très éclairées. De plus, l'exposition automatique sur les téléphones portables est généralement lente à s'ajuster lors du passage d'une scène à la suivante, soyez donc prudent lorsque vous passez de zones sombres à des zones claires. La plupart des appareils photo offrent une mise au point et une exposition tactiles ; utilisez cette fonction pour exposer une partie spécifique d'une scène ou d'un sujet. Il existe également quelques lampes LED sur le marché qui sont petites et faciles à utiliser.</a:t>
            </a:r>
            <a:endParaRPr xmlns:a="http://schemas.openxmlformats.org/drawingml/2006/main"/>
          </a:p>
          <a:p>
            <a:pPr marL="0" lvl="0" indent="0" algn="l" rtl="0">
              <a:lnSpc>
                <a:spcPct val="100000"/>
              </a:lnSpc>
              <a:spcBef>
                <a:spcPct val="0"/>
              </a:spcBef>
              <a:spcAft>
                <a:spcPct val="0"/>
              </a:spcAft>
              <a:buSzPts val="1100"/>
              <a:buNone/>
            </a:pPr>
            <a:endParaRPr/>
          </a:p>
        </p:txBody>
      </p:sp>
      <p:sp>
        <p:nvSpPr>
          <p:cNvPr id="275" name="Google Shape;275;p40: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288" name="Shape 288"/>
        <p:cNvGrpSpPr/>
        <p:nvPr/>
      </p:nvGrpSpPr>
      <p:grpSpPr>
        <a:xfrm>
          <a:off x="0" y="0"/>
          <a:ext cx="0" cy="0"/>
        </a:xfrm>
      </p:grpSpPr>
      <p:sp>
        <p:nvSpPr>
          <p:cNvPr id="289" name="Google Shape;289;p4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Pourquoi l'éclairage directionnel est important :</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L'éclairage directionnel implique l'interaction entre votre sujet et votre source de lumière. Comprendre comment placer votre sujet (ou se déplacer autour de lui) pour capturer ses meilleurs côtés possibles vous aidera à prendre des photos à couper le souffle avec votre smartphone. Il existe trois principaux types d'éclairage directionnel :</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Éclairage avant - Un éclairage bien éclairé et uniforme comme celui-ci est idéal pour la photographie de paysage, mais ne le confondez pas avec la lumière dure de midi ! L'éclairage avant peut être utilisé par temps nuageux ou lorsque le soleil est sur le point de se lever ou de se coucher.</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Rétro-éclairage - Le rétro-éclairage est souvent utilisé pendant l'heure d'or. Les photographes de portrait s'épanouissent lorsqu'il s'agit de ce type de lumière. Lorsque le soleil est derrière votre sujet, vous pouvez créer des silhouettes intéressantes ou utiliser les rayons du soleil pour créer d'élégants halos de lumière autour de votre sujet. Les résultats sont gais, dorés et visuellement attrayants. Le rétroéclairage est utilisé dans une variété de genres photographiques, alors assurez-vous de l'expérimenter autant que possible.</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Éclairage latéral - Il s'agit d'exposer la moitié de votre sujet à une source de lumière, qu'elle soit artificielle ou naturelle. L'éclairage latéral crée des ombres fascinantes, accentue les éléments exposés et met en valeur les textures. Les photographes de nature morte utilisent ce type d'éclairage pour améliorer la texture naturelle des objets. Les photographes de portrait utilisent souvent un éclairage latéral dans les studios pour créer un sentiment de mystère.</a:t>
            </a:r>
            <a:endParaRPr xmlns:a="http://schemas.openxmlformats.org/drawingml/2006/main"/>
          </a:p>
          <a:p>
            <a:pPr marL="0" lvl="0" indent="0" algn="l" rtl="0">
              <a:lnSpc>
                <a:spcPct val="100000"/>
              </a:lnSpc>
              <a:spcBef>
                <a:spcPct val="0"/>
              </a:spcBef>
              <a:spcAft>
                <a:spcPct val="0"/>
              </a:spcAft>
              <a:buSzPts val="1100"/>
              <a:buNone/>
            </a:pPr>
            <a:endParaRPr/>
          </a:p>
          <a:p>
            <a:pPr marL="0" lvl="0" indent="0" algn="l" rtl="0">
              <a:lnSpc>
                <a:spcPct val="100000"/>
              </a:lnSpc>
              <a:spcBef>
                <a:spcPct val="0"/>
              </a:spcBef>
              <a:spcAft>
                <a:spcPct val="0"/>
              </a:spcAft>
              <a:buSzPts val="1100"/>
              <a:buNone/>
            </a:pPr>
            <a:endParaRPr/>
          </a:p>
        </p:txBody>
      </p:sp>
      <p:sp>
        <p:nvSpPr>
          <p:cNvPr id="290" name="Google Shape;290;p41: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302" name="Shape 302"/>
        <p:cNvGrpSpPr/>
        <p:nvPr/>
      </p:nvGrpSpPr>
      <p:grpSpPr>
        <a:xfrm>
          <a:off x="0" y="0"/>
          <a:ext cx="0" cy="0"/>
        </a:xfrm>
      </p:grpSpPr>
      <p:sp>
        <p:nvSpPr>
          <p:cNvPr id="303" name="Google Shape;303;p4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marR="0" lvl="0" indent="0" algn="l" rtl="0">
              <a:lnSpc>
                <a:spcPct val="100000"/>
              </a:lnSpc>
              <a:spcBef>
                <a:spcPct val="0"/>
              </a:spcBef>
              <a:spcAft>
                <a:spcPct val="0"/>
              </a:spcAft>
              <a:buClr>
                <a:srgbClr val="000000"/>
              </a:buClr>
              <a:buSzPts val="1100"/>
              <a:buFont typeface="Arial"/>
              <a:buNone/>
            </a:pPr>
            <a:r xmlns:a="http://schemas.openxmlformats.org/drawingml/2006/main">
              <a:rPr lang="fr"/>
              <a:t>Il peut être difficile de filmer des images stables avec un téléphone portable. Les smartphones sont légers et petits, ce qui les rend difficiles à maintenir stables. Prenez toujours des photos à deux mains, en gardant l'appareil aussi près que possible de votre corps. Envisagez de caler le téléphone ou vos bras sur une structure fixe, comme une table ou un mur, pour plus de stabilité. Et pour les prises de vue les plus stables, pensez à vous procurer un petit trépied. </a:t>
            </a:r>
            <a:r xmlns:a="http://schemas.openxmlformats.org/drawingml/2006/main">
              <a:rPr lang="fr" b="0" i="0">
                <a:solidFill>
                  <a:srgbClr val="000000"/>
                </a:solidFill>
                <a:latin typeface="Open Sans"/>
                <a:ea typeface="Open Sans"/>
                <a:cs typeface="Open Sans"/>
                <a:sym typeface="Open Sans"/>
              </a:rPr>
              <a:t>Une vidéo tremblante peut être votre style ou votre intention, mais dans la plupart des cas, ce n'est pas le cas. Investissez dans un petit système de support, comme un trépied pour verrouiller ces prises de vue. N'allez pas trop loin avec un trépied DSLR encombrant, cependant ; Gardez-le léger et petit pour qu'il soit facile à transporter. Un trépied peut également être utilisé comme perche pour capturer ces angles élevés ou, si vous le souhaitez, pour vous placer au-dessus de la foule.</a:t>
            </a:r>
            <a:endParaRPr xmlns:a="http://schemas.openxmlformats.org/drawingml/2006/main"/>
          </a:p>
          <a:p>
            <a:pPr marL="0" marR="0" lvl="0" indent="0" algn="l" rtl="0">
              <a:lnSpc>
                <a:spcPct val="100000"/>
              </a:lnSpc>
              <a:spcBef>
                <a:spcPct val="0"/>
              </a:spcBef>
              <a:spcAft>
                <a:spcPct val="0"/>
              </a:spcAft>
              <a:buClr>
                <a:srgbClr val="000000"/>
              </a:buClr>
              <a:buSzPts val="1100"/>
              <a:buFont typeface="Arial"/>
              <a:buNone/>
            </a:pPr>
            <a:endParaRPr/>
          </a:p>
          <a:p>
            <a:pPr marL="0" lvl="0" indent="0" algn="l" rtl="0">
              <a:lnSpc>
                <a:spcPct val="100000"/>
              </a:lnSpc>
              <a:spcBef>
                <a:spcPct val="0"/>
              </a:spcBef>
              <a:spcAft>
                <a:spcPct val="0"/>
              </a:spcAft>
              <a:buSzPts val="1100"/>
              <a:buNone/>
            </a:pPr>
            <a:endParaRPr/>
          </a:p>
          <a:p>
            <a:pPr marL="0" lvl="0" indent="0" algn="l" rtl="0">
              <a:lnSpc>
                <a:spcPct val="100000"/>
              </a:lnSpc>
              <a:spcBef>
                <a:spcPct val="0"/>
              </a:spcBef>
              <a:spcAft>
                <a:spcPct val="0"/>
              </a:spcAft>
              <a:buSzPts val="1100"/>
              <a:buNone/>
            </a:pPr>
            <a:endParaRPr/>
          </a:p>
        </p:txBody>
      </p:sp>
      <p:sp>
        <p:nvSpPr>
          <p:cNvPr id="304" name="Google Shape;304;p42: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00" name="Shape 100"/>
        <p:cNvGrpSpPr/>
        <p:nvPr/>
      </p:nvGrpSpPr>
      <p:grpSpPr>
        <a:xfrm>
          <a:off x="0" y="0"/>
          <a:ext cx="0" cy="0"/>
        </a:xfrm>
      </p:grpSpPr>
      <p:sp>
        <p:nvSpPr>
          <p:cNvPr id="101" name="Google Shape;101;p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02" name="Google Shape;102;p2: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313" name="Shape 313"/>
        <p:cNvGrpSpPr/>
        <p:nvPr/>
      </p:nvGrpSpPr>
      <p:grpSpPr>
        <a:xfrm>
          <a:off x="0" y="0"/>
          <a:ext cx="0" cy="0"/>
        </a:xfrm>
      </p:grpSpPr>
      <p:sp>
        <p:nvSpPr>
          <p:cNvPr id="314" name="Google Shape;314;p4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3. Exposition et mise au point</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Les smartphones et les appareils photo numériques détectent et ajustent automatiquement l'exposition et la mise au point en conséquence. C'est idéal pour prendre des clichés rapides, mais idéalement pendant l'enregistrement, vous voudrez avoir plus de contrôle manuel et les verrouiller afin qu'ils ne s'ajustent pas et ne laissent pas vos images surexposées et floues.</a:t>
            </a:r>
            <a:endParaRPr xmlns:a="http://schemas.openxmlformats.org/drawingml/2006/main"/>
          </a:p>
          <a:p>
            <a:pPr marL="0" lvl="0" indent="0" algn="l" rtl="0">
              <a:lnSpc>
                <a:spcPct val="100000"/>
              </a:lnSpc>
              <a:spcBef>
                <a:spcPct val="0"/>
              </a:spcBef>
              <a:spcAft>
                <a:spcPct val="0"/>
              </a:spcAft>
              <a:buSzPts val="1100"/>
              <a:buNone/>
            </a:pPr>
            <a:endParaRPr/>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Appuyez simplement sur votre sujet à l'aide de l'application par défaut de votre smartphone pour verrouiller manuellement l'exposition et la mise au point dans vos séquences. Cela peut être ajusté pendant le tournage. La plupart des appareils photo numériques modernes offrent également cette fonction de prise. Sinon, une « demi-pression » sur le bouton de capture le fera.</a:t>
            </a:r>
            <a:endParaRPr xmlns:a="http://schemas.openxmlformats.org/drawingml/2006/main"/>
          </a:p>
          <a:p>
            <a:pPr marL="0" lvl="0" indent="0" algn="l" rtl="0">
              <a:lnSpc>
                <a:spcPct val="100000"/>
              </a:lnSpc>
              <a:spcBef>
                <a:spcPct val="0"/>
              </a:spcBef>
              <a:spcAft>
                <a:spcPct val="0"/>
              </a:spcAft>
              <a:buSzPts val="1100"/>
              <a:buNone/>
            </a:pPr>
            <a:endParaRPr/>
          </a:p>
        </p:txBody>
      </p:sp>
      <p:sp>
        <p:nvSpPr>
          <p:cNvPr id="315" name="Google Shape;315;p43: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327" name="Shape 327"/>
        <p:cNvGrpSpPr/>
        <p:nvPr/>
      </p:nvGrpSpPr>
      <p:grpSpPr>
        <a:xfrm>
          <a:off x="0" y="0"/>
          <a:ext cx="0" cy="0"/>
        </a:xfrm>
      </p:grpSpPr>
      <p:sp>
        <p:nvSpPr>
          <p:cNvPr id="328" name="Google Shape;328;p4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329" name="Google Shape;329;p44: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338" name="Shape 338"/>
        <p:cNvGrpSpPr/>
        <p:nvPr/>
      </p:nvGrpSpPr>
      <p:grpSpPr>
        <a:xfrm>
          <a:off x="0" y="0"/>
          <a:ext cx="0" cy="0"/>
        </a:xfrm>
      </p:grpSpPr>
      <p:sp>
        <p:nvSpPr>
          <p:cNvPr id="339" name="Google Shape;339;p45: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Enfin, vous devez être conscient que pour obtenir les meilleures performances de l'appareil photo de votre smartphone, vous avez besoin de pratique ! La possibilité d'enregistrer des vidéos comme un professionnel est désormais à portée de main. Qu'est-ce que tu attends?</a:t>
            </a:r>
            <a:endParaRPr xmlns:a="http://schemas.openxmlformats.org/drawingml/2006/main"/>
          </a:p>
          <a:p>
            <a:pPr marL="0" lvl="0" indent="0" algn="l" rtl="0">
              <a:lnSpc>
                <a:spcPct val="100000"/>
              </a:lnSpc>
              <a:spcBef>
                <a:spcPct val="0"/>
              </a:spcBef>
              <a:spcAft>
                <a:spcPct val="0"/>
              </a:spcAft>
              <a:buSzPts val="1100"/>
              <a:buNone/>
            </a:pPr>
            <a:endParaRPr/>
          </a:p>
          <a:p>
            <a:pPr marL="0" lvl="0" indent="0" algn="l" rtl="0">
              <a:lnSpc>
                <a:spcPct val="100000"/>
              </a:lnSpc>
              <a:spcBef>
                <a:spcPct val="0"/>
              </a:spcBef>
              <a:spcAft>
                <a:spcPct val="0"/>
              </a:spcAft>
              <a:buSzPts val="1100"/>
              <a:buNone/>
            </a:pPr>
            <a:endParaRPr/>
          </a:p>
        </p:txBody>
      </p:sp>
      <p:sp>
        <p:nvSpPr>
          <p:cNvPr id="340" name="Google Shape;340;p45: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348" name="Shape 348"/>
        <p:cNvGrpSpPr/>
        <p:nvPr/>
      </p:nvGrpSpPr>
      <p:grpSpPr>
        <a:xfrm>
          <a:off x="0" y="0"/>
          <a:ext cx="0" cy="0"/>
        </a:xfrm>
      </p:grpSpPr>
      <p:sp>
        <p:nvSpPr>
          <p:cNvPr id="349" name="Google Shape;349;p46: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marR="0" lvl="0" indent="0" algn="l" rtl="0">
              <a:lnSpc>
                <a:spcPct val="100000"/>
              </a:lnSpc>
              <a:spcBef>
                <a:spcPct val="0"/>
              </a:spcBef>
              <a:spcAft>
                <a:spcPct val="0"/>
              </a:spcAft>
              <a:buClr>
                <a:srgbClr val="000000"/>
              </a:buClr>
              <a:buSzPts val="1100"/>
              <a:buFont typeface="Arial"/>
              <a:buNone/>
            </a:pPr>
            <a:r xmlns:a="http://schemas.openxmlformats.org/drawingml/2006/main">
              <a:rPr lang="fr"/>
              <a:t>Nous allons jeter un coup d'œil rapide sur le sujet de la production vidéo sur les smartphones et pourquoi l'audio est encore plus important que le contenu vidéo - en particulier dans votre projet d'histoire orale</a:t>
            </a:r>
            <a:endParaRPr xmlns:a="http://schemas.openxmlformats.org/drawingml/2006/main"/>
          </a:p>
          <a:p>
            <a:pPr marL="0" lvl="0" indent="0" algn="l" rtl="0">
              <a:lnSpc>
                <a:spcPct val="100000"/>
              </a:lnSpc>
              <a:spcBef>
                <a:spcPct val="0"/>
              </a:spcBef>
              <a:spcAft>
                <a:spcPct val="0"/>
              </a:spcAft>
              <a:buSzPts val="1100"/>
              <a:buNone/>
            </a:pPr>
            <a:endParaRPr/>
          </a:p>
        </p:txBody>
      </p:sp>
      <p:sp>
        <p:nvSpPr>
          <p:cNvPr id="350" name="Google Shape;350;p46: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359" name="Shape 359"/>
        <p:cNvGrpSpPr/>
        <p:nvPr/>
      </p:nvGrpSpPr>
      <p:grpSpPr>
        <a:xfrm>
          <a:off x="0" y="0"/>
          <a:ext cx="0" cy="0"/>
        </a:xfrm>
      </p:grpSpPr>
      <p:sp>
        <p:nvSpPr>
          <p:cNvPr id="360" name="Google Shape;360;p4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En production, il est très courant que les débutants négligent l'importance du son, préférant capturer une image de meilleure qualité.</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En tant que public, si nous n'avons pas un son de qualité, nous ne pouvons pas nous immerger complètement dans une histoire et nous perdons tout intérêt pour ce que nous voyons. Le son est à 50% d'une production audiovisuelle et à ce titre, vous devez faire attention au son lors de l'enregistrement de votre projet vidéo.</a:t>
            </a:r>
            <a:endParaRPr xmlns:a="http://schemas.openxmlformats.org/drawingml/2006/main"/>
          </a:p>
          <a:p>
            <a:pPr marL="0" lvl="0" indent="0" algn="l" rtl="0">
              <a:lnSpc>
                <a:spcPct val="100000"/>
              </a:lnSpc>
              <a:spcBef>
                <a:spcPct val="0"/>
              </a:spcBef>
              <a:spcAft>
                <a:spcPct val="0"/>
              </a:spcAft>
              <a:buSzPts val="1100"/>
              <a:buNone/>
            </a:pPr>
            <a:endParaRPr/>
          </a:p>
          <a:p>
            <a:pPr marL="0" lvl="0" indent="0" algn="l" rtl="0">
              <a:lnSpc>
                <a:spcPct val="100000"/>
              </a:lnSpc>
              <a:spcBef>
                <a:spcPct val="0"/>
              </a:spcBef>
              <a:spcAft>
                <a:spcPct val="0"/>
              </a:spcAft>
              <a:buSzPts val="1100"/>
              <a:buNone/>
            </a:pPr>
            <a:endParaRPr/>
          </a:p>
        </p:txBody>
      </p:sp>
      <p:sp>
        <p:nvSpPr>
          <p:cNvPr id="361" name="Google Shape;361;p47: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371" name="Shape 371"/>
        <p:cNvGrpSpPr/>
        <p:nvPr/>
      </p:nvGrpSpPr>
      <p:grpSpPr>
        <a:xfrm>
          <a:off x="0" y="0"/>
          <a:ext cx="0" cy="0"/>
        </a:xfrm>
      </p:grpSpPr>
      <p:sp>
        <p:nvSpPr>
          <p:cNvPr id="372" name="Google Shape;372;p48: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marR="0" lvl="0" indent="0" algn="l" rtl="0">
              <a:lnSpc>
                <a:spcPct val="100000"/>
              </a:lnSpc>
              <a:spcBef>
                <a:spcPct val="0"/>
              </a:spcBef>
              <a:spcAft>
                <a:spcPct val="0"/>
              </a:spcAft>
              <a:buClr>
                <a:srgbClr val="000000"/>
              </a:buClr>
              <a:buSzPts val="1100"/>
              <a:buFont typeface="Arial"/>
              <a:buNone/>
            </a:pPr>
            <a:r xmlns:a="http://schemas.openxmlformats.org/drawingml/2006/main">
              <a:rPr lang="fr"/>
              <a:t>En pré-production, pendant que vous et votre équipe planifiez votre projet vidéo, vous devez réfléchir à la manière dont le son sera capturé. Nous devons enquêter sur le site où l'enregistrement aura lieu et localiser où mettre les microphones et les enregistreurs. Ensuite, nous devrons analyser quel type de microphones ou d'enregistreurs sera le plus adapté à chaque situation.</a:t>
            </a:r>
            <a:endParaRPr xmlns:a="http://schemas.openxmlformats.org/drawingml/2006/main"/>
          </a:p>
          <a:p>
            <a:pPr marL="0" lvl="0" indent="0" algn="l" rtl="0">
              <a:lnSpc>
                <a:spcPct val="100000"/>
              </a:lnSpc>
              <a:spcBef>
                <a:spcPct val="0"/>
              </a:spcBef>
              <a:spcAft>
                <a:spcPct val="0"/>
              </a:spcAft>
              <a:buSzPts val="1100"/>
              <a:buNone/>
            </a:pPr>
            <a:endParaRPr/>
          </a:p>
        </p:txBody>
      </p:sp>
      <p:sp>
        <p:nvSpPr>
          <p:cNvPr id="373" name="Google Shape;373;p48: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390" name="Shape 390"/>
        <p:cNvGrpSpPr/>
        <p:nvPr/>
      </p:nvGrpSpPr>
      <p:grpSpPr>
        <a:xfrm>
          <a:off x="0" y="0"/>
          <a:ext cx="0" cy="0"/>
        </a:xfrm>
      </p:grpSpPr>
      <p:sp>
        <p:nvSpPr>
          <p:cNvPr id="391" name="Google Shape;391;p4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Il est fort probable que lors de l'enregistrement de votre vidéo, vous n'enregistriez pas tous les sons que vous vouliez inclure dans votre projet. Il n'y a rien à craindre. Pendant la post-production, vous pouvez produire ces sons et les synchroniser avec ceux que vous pourriez capturer lors de l'enregistrement. Le son de l'enregistrement original est appelé son direct. Si vous n'avez pas la possibilité de le faire vous-même, regardez sur Internet, il existe plusieurs banques de sons, même celles qui sont en libre accès.</a:t>
            </a:r>
            <a:endParaRPr xmlns:a="http://schemas.openxmlformats.org/drawingml/2006/main"/>
          </a:p>
          <a:p>
            <a:pPr marL="0" lvl="0" indent="0" algn="l" rtl="0">
              <a:lnSpc>
                <a:spcPct val="100000"/>
              </a:lnSpc>
              <a:spcBef>
                <a:spcPct val="0"/>
              </a:spcBef>
              <a:spcAft>
                <a:spcPct val="0"/>
              </a:spcAft>
              <a:buSzPts val="1100"/>
              <a:buNone/>
            </a:pPr>
            <a:endParaRPr/>
          </a:p>
          <a:p>
            <a:pPr marL="0" lvl="0" indent="0" algn="l" rtl="0">
              <a:lnSpc>
                <a:spcPct val="100000"/>
              </a:lnSpc>
              <a:spcBef>
                <a:spcPct val="0"/>
              </a:spcBef>
              <a:spcAft>
                <a:spcPct val="0"/>
              </a:spcAft>
              <a:buSzPts val="1100"/>
              <a:buNone/>
            </a:pPr>
            <a:endParaRPr/>
          </a:p>
        </p:txBody>
      </p:sp>
      <p:sp>
        <p:nvSpPr>
          <p:cNvPr id="392" name="Google Shape;392;p49: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401" name="Shape 401"/>
        <p:cNvGrpSpPr/>
        <p:nvPr/>
      </p:nvGrpSpPr>
      <p:grpSpPr>
        <a:xfrm>
          <a:off x="0" y="0"/>
          <a:ext cx="0" cy="0"/>
        </a:xfrm>
      </p:grpSpPr>
      <p:sp>
        <p:nvSpPr>
          <p:cNvPr id="402" name="Google Shape;402;p5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403" name="Google Shape;403;p50: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413" name="Shape 413"/>
        <p:cNvGrpSpPr/>
        <p:nvPr/>
      </p:nvGrpSpPr>
      <p:grpSpPr>
        <a:xfrm>
          <a:off x="0" y="0"/>
          <a:ext cx="0" cy="0"/>
        </a:xfrm>
      </p:grpSpPr>
      <p:sp>
        <p:nvSpPr>
          <p:cNvPr id="414" name="Google Shape;414;p5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415" name="Google Shape;415;p51: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425" name="Shape 425"/>
        <p:cNvGrpSpPr/>
        <p:nvPr/>
      </p:nvGrpSpPr>
      <p:grpSpPr>
        <a:xfrm>
          <a:off x="0" y="0"/>
          <a:ext cx="0" cy="0"/>
        </a:xfrm>
      </p:grpSpPr>
      <p:sp>
        <p:nvSpPr>
          <p:cNvPr id="426" name="Google Shape;426;p5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427" name="Google Shape;427;p52: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11" name="Shape 111"/>
        <p:cNvGrpSpPr/>
        <p:nvPr/>
      </p:nvGrpSpPr>
      <p:grpSpPr>
        <a:xfrm>
          <a:off x="0" y="0"/>
          <a:ext cx="0" cy="0"/>
        </a:xfrm>
      </p:grpSpPr>
      <p:sp>
        <p:nvSpPr>
          <p:cNvPr id="112" name="Google Shape;112;p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13" name="Google Shape;113;p3: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436" name="Shape 436"/>
        <p:cNvGrpSpPr/>
        <p:nvPr/>
      </p:nvGrpSpPr>
      <p:grpSpPr>
        <a:xfrm>
          <a:off x="0" y="0"/>
          <a:ext cx="0" cy="0"/>
        </a:xfrm>
      </p:grpSpPr>
      <p:sp>
        <p:nvSpPr>
          <p:cNvPr id="437" name="Google Shape;437;p53: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Sur quelle plateforme allez-vous publier votre podcast ?</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Allez-vous publier sur plusieurs plateformes ?</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Quelles sont les plus grandes plateformes pour les podcasteurs aujourd'hui ?</a:t>
            </a:r>
            <a:endParaRPr xmlns:a="http://schemas.openxmlformats.org/drawingml/2006/main"/>
          </a:p>
          <a:p>
            <a:pPr marL="0" lvl="0" indent="0" algn="l" rtl="0">
              <a:lnSpc>
                <a:spcPct val="100000"/>
              </a:lnSpc>
              <a:spcBef>
                <a:spcPct val="0"/>
              </a:spcBef>
              <a:spcAft>
                <a:spcPct val="0"/>
              </a:spcAft>
              <a:buSzPts val="1100"/>
              <a:buNone/>
            </a:pPr>
            <a:endParaRPr/>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Aurez-vous besoin d'une promotion pour diffuser votre histoire dans le monde ?</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Qui est votre public cible?</a:t>
            </a:r>
            <a:endParaRPr xmlns:a="http://schemas.openxmlformats.org/drawingml/2006/main"/>
          </a:p>
        </p:txBody>
      </p:sp>
      <p:sp>
        <p:nvSpPr>
          <p:cNvPr id="438" name="Google Shape;438;p53: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447" name="Shape 447"/>
        <p:cNvGrpSpPr/>
        <p:nvPr/>
      </p:nvGrpSpPr>
      <p:grpSpPr>
        <a:xfrm>
          <a:off x="0" y="0"/>
          <a:ext cx="0" cy="0"/>
        </a:xfrm>
      </p:grpSpPr>
      <p:sp>
        <p:nvSpPr>
          <p:cNvPr id="448" name="Google Shape;448;p9: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 </a:t>
            </a:r>
            <a:endParaRPr xmlns:a="http://schemas.openxmlformats.org/drawingml/2006/main"/>
          </a:p>
        </p:txBody>
      </p:sp>
      <p:sp>
        <p:nvSpPr>
          <p:cNvPr id="449" name="Google Shape;449;p9: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459" name="Shape 459"/>
        <p:cNvGrpSpPr/>
        <p:nvPr/>
      </p:nvGrpSpPr>
      <p:grpSpPr>
        <a:xfrm>
          <a:off x="0" y="0"/>
          <a:ext cx="0" cy="0"/>
        </a:xfrm>
      </p:grpSpPr>
      <p:sp>
        <p:nvSpPr>
          <p:cNvPr id="460" name="Google Shape;460;p1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461" name="Google Shape;461;p17:notes"/>
          <p:cNvSpPr/>
          <p:nvPr>
            <p:ph type="sldImg" idx="2"/>
          </p:nvPr>
        </p:nvSpPr>
        <p:spPr>
          <a:xfrm>
            <a:off x="1143225" y="685800"/>
            <a:ext cx="4572225"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24" name="Shape 124"/>
        <p:cNvGrpSpPr/>
        <p:nvPr/>
      </p:nvGrpSpPr>
      <p:grpSpPr>
        <a:xfrm>
          <a:off x="0" y="0"/>
          <a:ext cx="0" cy="0"/>
        </a:xfrm>
      </p:grpSpPr>
      <p:sp>
        <p:nvSpPr>
          <p:cNvPr id="125" name="Google Shape;125;p4: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26" name="Google Shape;126;p4: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32" name="Shape 132"/>
        <p:cNvGrpSpPr/>
        <p:nvPr/>
      </p:nvGrpSpPr>
      <p:grpSpPr>
        <a:xfrm>
          <a:off x="0" y="0"/>
          <a:ext cx="0" cy="0"/>
        </a:xfrm>
      </p:grpSpPr>
      <p:sp>
        <p:nvSpPr>
          <p:cNvPr id="133" name="Google Shape;133;p30: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34" name="Google Shape;134;p30: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40" name="Shape 140"/>
        <p:cNvGrpSpPr/>
        <p:nvPr/>
      </p:nvGrpSpPr>
      <p:grpSpPr>
        <a:xfrm>
          <a:off x="0" y="0"/>
          <a:ext cx="0" cy="0"/>
        </a:xfrm>
      </p:grpSpPr>
      <p:sp>
        <p:nvSpPr>
          <p:cNvPr id="141" name="Google Shape;141;p1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1100"/>
              <a:buNone/>
            </a:pPr>
            <a:endParaRPr/>
          </a:p>
        </p:txBody>
      </p:sp>
      <p:sp>
        <p:nvSpPr>
          <p:cNvPr id="142" name="Google Shape;142;p11: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51" name="Shape 151"/>
        <p:cNvGrpSpPr/>
        <p:nvPr/>
      </p:nvGrpSpPr>
      <p:grpSpPr>
        <a:xfrm>
          <a:off x="0" y="0"/>
          <a:ext cx="0" cy="0"/>
        </a:xfrm>
      </p:grpSpPr>
      <p:sp>
        <p:nvSpPr>
          <p:cNvPr id="152" name="Google Shape;152;p7: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457200" lvl="0" indent="-298450" algn="l" rtl="0">
              <a:lnSpc>
                <a:spcPct val="100000"/>
              </a:lnSpc>
              <a:spcBef>
                <a:spcPct val="0"/>
              </a:spcBef>
              <a:spcAft>
                <a:spcPct val="0"/>
              </a:spcAft>
              <a:buSzPts val="1100"/>
              <a:buChar char="●"/>
            </a:pPr>
            <a:r xmlns:a="http://schemas.openxmlformats.org/drawingml/2006/main">
              <a:rPr lang="fr" b="0" i="0">
                <a:solidFill>
                  <a:srgbClr val="000000"/>
                </a:solidFill>
                <a:latin typeface="Oxygen"/>
                <a:ea typeface="Oxygen"/>
                <a:cs typeface="Oxygen"/>
                <a:sym typeface="Oxygen"/>
              </a:rPr>
              <a:t>La narration numérique à sa base la plus élémentaire est la pratique consistant à utiliser des outils informatiques pour raconter des histoires. Il existe une multitude d'autres termes utilisés pour décrire cette pratique, tels que documentaires numériques, récits informatisés, essais numériques, mémoires électroniques, narration interactive, etc. mais en général, ils tournent tous autour de l'idée de combiner l'art de raconter des histoires avec une variété de multimédias, y compris les graphiques, l'audio, la vidéo et la publication Web.</a:t>
            </a:r>
            <a:endParaRPr xmlns:a="http://schemas.openxmlformats.org/drawingml/2006/main"/>
          </a:p>
          <a:p>
            <a:pPr xmlns:a="http://schemas.openxmlformats.org/drawingml/2006/main" marL="457200" lvl="0" indent="-298450" algn="l" rtl="0">
              <a:lnSpc>
                <a:spcPct val="100000"/>
              </a:lnSpc>
              <a:spcBef>
                <a:spcPct val="0"/>
              </a:spcBef>
              <a:spcAft>
                <a:spcPct val="0"/>
              </a:spcAft>
              <a:buSzPts val="1100"/>
              <a:buChar char="●"/>
            </a:pPr>
            <a:r xmlns:a="http://schemas.openxmlformats.org/drawingml/2006/main">
              <a:rPr lang="fr" b="0" i="0">
                <a:solidFill>
                  <a:srgbClr val="000000"/>
                </a:solidFill>
                <a:latin typeface="Oxygen"/>
                <a:ea typeface="Oxygen"/>
                <a:cs typeface="Oxygen"/>
                <a:sym typeface="Oxygen"/>
              </a:rPr>
              <a:t>Comme pour la narration traditionnelle, la plupart des histoires numériques se concentrent sur un sujet spécifique et contiennent un point de vue particulier. Cependant, comme leur nom l'indique, les histoires numériques contiennent généralement un mélange d'images informatiques, de texte, de narration audio enregistrée, de clips vidéo et/ou de musique. Les histoires numériques peuvent varier en longueur, mais la plupart des histoires utilisées dans l'éducation durent généralement entre 2 et 10 minutes. Les sujets utilisés dans la narration numérique vont des histoires personnelles au récit d'événements historiques, de l'exploration de la vie dans sa propre communauté à la recherche de la vie dans d'autres coins de l'univers, et littéralement, tout le reste.</a:t>
            </a:r>
            <a:endParaRPr xmlns:a="http://schemas.openxmlformats.org/drawingml/2006/main"/>
          </a:p>
          <a:p>
            <a:pPr marL="0" lvl="0" indent="0" algn="l" rtl="0">
              <a:lnSpc>
                <a:spcPct val="100000"/>
              </a:lnSpc>
              <a:spcBef>
                <a:spcPct val="0"/>
              </a:spcBef>
              <a:spcAft>
                <a:spcPct val="0"/>
              </a:spcAft>
              <a:buSzPts val="1100"/>
              <a:buNone/>
            </a:pPr>
            <a:endParaRPr/>
          </a:p>
        </p:txBody>
      </p:sp>
      <p:sp>
        <p:nvSpPr>
          <p:cNvPr id="153" name="Google Shape;153;p7: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61" name="Shape 161"/>
        <p:cNvGrpSpPr/>
        <p:nvPr/>
      </p:nvGrpSpPr>
      <p:grpSpPr>
        <a:xfrm>
          <a:off x="0" y="0"/>
          <a:ext cx="0" cy="0"/>
        </a:xfrm>
      </p:grpSpPr>
      <p:sp>
        <p:nvSpPr>
          <p:cNvPr id="162" name="Google Shape;162;p31: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La génération d'idées est l'acte de former des idées.</a:t>
            </a:r>
            <a:endParaRPr xmlns:a="http://schemas.openxmlformats.org/drawingml/2006/main"/>
          </a:p>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C'est un processus créatif qui englobe la génération, le développement et la communication de nouvelles idées et concepts, qui deviennent la base de votre stratégie d'innovation.</a:t>
            </a:r>
            <a:endParaRPr xmlns:a="http://schemas.openxmlformats.org/drawingml/2006/main"/>
          </a:p>
        </p:txBody>
      </p:sp>
      <p:sp>
        <p:nvSpPr>
          <p:cNvPr id="163" name="Google Shape;163;p31: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showMasterSp="0" showMasterPhAnim="0">
  <p:cSld>
    <p:spTree>
      <p:nvGrpSpPr>
        <p:cNvPr id="174" name="Shape 174"/>
        <p:cNvGrpSpPr/>
        <p:nvPr/>
      </p:nvGrpSpPr>
      <p:grpSpPr>
        <a:xfrm>
          <a:off x="0" y="0"/>
          <a:ext cx="0" cy="0"/>
        </a:xfrm>
      </p:grpSpPr>
      <p:sp>
        <p:nvSpPr>
          <p:cNvPr id="175" name="Google Shape;175;p32:notes"/>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xmlns:a="http://schemas.openxmlformats.org/drawingml/2006/main" marL="0" lvl="0" indent="0" algn="l" rtl="0">
              <a:lnSpc>
                <a:spcPct val="100000"/>
              </a:lnSpc>
              <a:spcBef>
                <a:spcPct val="0"/>
              </a:spcBef>
              <a:spcAft>
                <a:spcPct val="0"/>
              </a:spcAft>
              <a:buSzPts val="1100"/>
              <a:buNone/>
            </a:pPr>
            <a:r xmlns:a="http://schemas.openxmlformats.org/drawingml/2006/main">
              <a:rPr lang="fr"/>
              <a:t>La première chose que nous devons faire avant de choisir une idée est de répondre aux questions suivantes. Que veut-on montrer ? Pourquoi allons-nous le montrer ? A qui allons-nous le montrer ? Et enfin; comment allons-nous le montrer ? Une fois que nous aurons répondu à ces questions simples, il sera plus facile de choisir notre idée.</a:t>
            </a:r>
            <a:endParaRPr xmlns:a="http://schemas.openxmlformats.org/drawingml/2006/main"/>
          </a:p>
          <a:p>
            <a:pPr xmlns:a="http://schemas.openxmlformats.org/drawingml/2006/main" marL="0" marR="0" lvl="0" indent="0" algn="l" rtl="0">
              <a:lnSpc>
                <a:spcPct val="100000"/>
              </a:lnSpc>
              <a:spcBef>
                <a:spcPct val="0"/>
              </a:spcBef>
              <a:spcAft>
                <a:spcPct val="0"/>
              </a:spcAft>
              <a:buClr>
                <a:srgbClr val="000000"/>
              </a:buClr>
              <a:buSzPts val="1100"/>
              <a:buFont typeface="Arial"/>
              <a:buNone/>
            </a:pPr>
            <a:r xmlns:a="http://schemas.openxmlformats.org/drawingml/2006/main">
              <a:rPr lang="fr"/>
              <a:t>Lorsque vous choisissez une bonne idée pour votre projet d'histoire africaine, vous devez garder à l'esprit ceux qui seront votre public ? Nous devons être capables de transmettre correctement notre message ou idée créative, nous devons donc très bien connaître le spectateur pour savoir comment nous exprimer et quel langage utiliser.</a:t>
            </a:r>
            <a:endParaRPr xmlns:a="http://schemas.openxmlformats.org/drawingml/2006/main"/>
          </a:p>
          <a:p>
            <a:pPr marL="0" lvl="0" indent="0" algn="l" rtl="0">
              <a:lnSpc>
                <a:spcPct val="100000"/>
              </a:lnSpc>
              <a:spcBef>
                <a:spcPct val="0"/>
              </a:spcBef>
              <a:spcAft>
                <a:spcPct val="0"/>
              </a:spcAft>
              <a:buSzPts val="1100"/>
              <a:buNone/>
            </a:pPr>
            <a:endParaRPr/>
          </a:p>
        </p:txBody>
      </p:sp>
      <p:sp>
        <p:nvSpPr>
          <p:cNvPr id="176" name="Google Shape;176;p32:notes"/>
          <p:cNvSpPr/>
          <p:nvPr>
            <p:ph type="sldImg" idx="2"/>
          </p:nvPr>
        </p:nvSpPr>
        <p:spPr>
          <a:xfrm>
            <a:off x="381000" y="685800"/>
            <a:ext cx="6096000" cy="34290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Slide" type="title">
  <p:cSld name="TITLE">
    <p:spTree>
      <p:nvGrpSpPr>
        <p:cNvPr id="11" name="Shape 11"/>
        <p:cNvGrpSpPr/>
        <p:nvPr/>
      </p:nvGrpSpPr>
      <p:grpSpPr>
        <a:xfrm>
          <a:off x="0" y="0"/>
          <a:ext cx="0" cy="0"/>
        </a:xfrm>
      </p:grpSpPr>
      <p:sp>
        <p:nvSpPr>
          <p:cNvPr id="12" name="Google Shape;12;p19"/>
          <p:cNvSpPr txBox="1"/>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ct val="0"/>
              </a:spcBef>
              <a:spcAft>
                <a:spcPct val="0"/>
              </a:spcAft>
              <a:buClr>
                <a:schemeClr val="dk1"/>
              </a:buClr>
              <a:buSzPts val="6000"/>
              <a:buFont typeface="Calibri"/>
              <a:buNone/>
              <a:defRPr sz="6000"/>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3" name="Google Shape;13;p19"/>
          <p:cNvSpPr txBox="1"/>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ct val="0"/>
              </a:spcAft>
              <a:buClr>
                <a:schemeClr val="dk1"/>
              </a:buClr>
              <a:buSzPts val="2400"/>
              <a:buNone/>
              <a:defRPr sz="2400"/>
            </a:lvl1pPr>
            <a:lvl2pPr lvl="1" algn="ctr">
              <a:lnSpc>
                <a:spcPct val="90000"/>
              </a:lnSpc>
              <a:spcBef>
                <a:spcPts val="500"/>
              </a:spcBef>
              <a:spcAft>
                <a:spcPct val="0"/>
              </a:spcAft>
              <a:buClr>
                <a:schemeClr val="dk1"/>
              </a:buClr>
              <a:buSzPts val="2000"/>
              <a:buNone/>
              <a:defRPr sz="2000"/>
            </a:lvl2pPr>
            <a:lvl3pPr lvl="2" algn="ctr">
              <a:lnSpc>
                <a:spcPct val="90000"/>
              </a:lnSpc>
              <a:spcBef>
                <a:spcPts val="500"/>
              </a:spcBef>
              <a:spcAft>
                <a:spcPct val="0"/>
              </a:spcAft>
              <a:buClr>
                <a:schemeClr val="dk1"/>
              </a:buClr>
              <a:buSzPts val="1800"/>
              <a:buNone/>
              <a:defRPr sz="1800"/>
            </a:lvl3pPr>
            <a:lvl4pPr lvl="3" algn="ctr">
              <a:lnSpc>
                <a:spcPct val="90000"/>
              </a:lnSpc>
              <a:spcBef>
                <a:spcPts val="500"/>
              </a:spcBef>
              <a:spcAft>
                <a:spcPct val="0"/>
              </a:spcAft>
              <a:buClr>
                <a:schemeClr val="dk1"/>
              </a:buClr>
              <a:buSzPts val="1600"/>
              <a:buNone/>
              <a:defRPr sz="1600"/>
            </a:lvl4pPr>
            <a:lvl5pPr lvl="4" algn="ctr">
              <a:lnSpc>
                <a:spcPct val="90000"/>
              </a:lnSpc>
              <a:spcBef>
                <a:spcPts val="500"/>
              </a:spcBef>
              <a:spcAft>
                <a:spcPct val="0"/>
              </a:spcAft>
              <a:buClr>
                <a:schemeClr val="dk1"/>
              </a:buClr>
              <a:buSzPts val="1600"/>
              <a:buNone/>
              <a:defRPr sz="1600"/>
            </a:lvl5pPr>
            <a:lvl6pPr lvl="5" algn="ctr">
              <a:lnSpc>
                <a:spcPct val="90000"/>
              </a:lnSpc>
              <a:spcBef>
                <a:spcPts val="500"/>
              </a:spcBef>
              <a:spcAft>
                <a:spcPct val="0"/>
              </a:spcAft>
              <a:buClr>
                <a:schemeClr val="dk1"/>
              </a:buClr>
              <a:buSzPts val="1600"/>
              <a:buNone/>
              <a:defRPr sz="1600"/>
            </a:lvl6pPr>
            <a:lvl7pPr lvl="6" algn="ctr">
              <a:lnSpc>
                <a:spcPct val="90000"/>
              </a:lnSpc>
              <a:spcBef>
                <a:spcPts val="500"/>
              </a:spcBef>
              <a:spcAft>
                <a:spcPct val="0"/>
              </a:spcAft>
              <a:buClr>
                <a:schemeClr val="dk1"/>
              </a:buClr>
              <a:buSzPts val="1600"/>
              <a:buNone/>
              <a:defRPr sz="1600"/>
            </a:lvl7pPr>
            <a:lvl8pPr lvl="7" algn="ctr">
              <a:lnSpc>
                <a:spcPct val="90000"/>
              </a:lnSpc>
              <a:spcBef>
                <a:spcPts val="500"/>
              </a:spcBef>
              <a:spcAft>
                <a:spcPct val="0"/>
              </a:spcAft>
              <a:buClr>
                <a:schemeClr val="dk1"/>
              </a:buClr>
              <a:buSzPts val="1600"/>
              <a:buNone/>
              <a:defRPr sz="1600"/>
            </a:lvl8pPr>
            <a:lvl9pPr lvl="8" algn="ctr">
              <a:lnSpc>
                <a:spcPct val="90000"/>
              </a:lnSpc>
              <a:spcBef>
                <a:spcPts val="500"/>
              </a:spcBef>
              <a:spcAft>
                <a:spcPct val="0"/>
              </a:spcAft>
              <a:buClr>
                <a:schemeClr val="dk1"/>
              </a:buClr>
              <a:buSzPts val="1600"/>
              <a:buNone/>
              <a:defRPr sz="1600"/>
            </a:lvl9pPr>
          </a:lstStyle>
          <a:p/>
        </p:txBody>
      </p:sp>
      <p:sp>
        <p:nvSpPr>
          <p:cNvPr id="14" name="Google Shape;14;p1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5" name="Google Shape;15;p1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6" name="Google Shape;16;p1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and Vertical Text" type="vertTx">
  <p:cSld name="VERTICAL_TEXT">
    <p:spTree>
      <p:nvGrpSpPr>
        <p:cNvPr id="68" name="Shape 68"/>
        <p:cNvGrpSpPr/>
        <p:nvPr/>
      </p:nvGrpSpPr>
      <p:grpSpPr>
        <a:xfrm>
          <a:off x="0" y="0"/>
          <a:ext cx="0" cy="0"/>
        </a:xfrm>
      </p:grpSpPr>
      <p:sp>
        <p:nvSpPr>
          <p:cNvPr id="69" name="Google Shape;69;p28"/>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70" name="Google Shape;70;p28"/>
          <p:cNvSpPr txBox="1"/>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71" name="Google Shape;71;p2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72" name="Google Shape;72;p2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73" name="Google Shape;73;p2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Vertical Title and Text" type="vertTitleAndTx">
  <p:cSld name="VERTICAL_TITLE_AND_VERTICAL_TEXT">
    <p:spTree>
      <p:nvGrpSpPr>
        <p:cNvPr id="74" name="Shape 74"/>
        <p:cNvGrpSpPr/>
        <p:nvPr/>
      </p:nvGrpSpPr>
      <p:grpSpPr>
        <a:xfrm>
          <a:off x="0" y="0"/>
          <a:ext cx="0" cy="0"/>
        </a:xfrm>
      </p:grpSpPr>
      <p:sp>
        <p:nvSpPr>
          <p:cNvPr id="75" name="Google Shape;75;p29"/>
          <p:cNvSpPr txBox="1"/>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76" name="Google Shape;76;p29"/>
          <p:cNvSpPr txBox="1"/>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77" name="Google Shape;77;p29"/>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78" name="Google Shape;78;p29"/>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79" name="Google Shape;79;p29"/>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and Content" type="obj">
  <p:cSld name="OBJECT">
    <p:spTree>
      <p:nvGrpSpPr>
        <p:cNvPr id="86" name="Shape 86"/>
        <p:cNvGrpSpPr/>
        <p:nvPr/>
      </p:nvGrpSpPr>
      <p:grpSpPr>
        <a:xfrm>
          <a:off x="0" y="0"/>
          <a:ext cx="0" cy="0"/>
        </a:xfrm>
      </p:grpSpPr>
      <p:sp>
        <p:nvSpPr>
          <p:cNvPr id="87" name="Google Shape;87;p55"/>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88" name="Google Shape;88;p55"/>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89" name="Google Shape;89;p5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90" name="Google Shape;90;p5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91" name="Google Shape;91;p5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and Content" type="obj">
  <p:cSld name="OBJECT">
    <p:spTree>
      <p:nvGrpSpPr>
        <p:cNvPr id="17" name="Shape 17"/>
        <p:cNvGrpSpPr/>
        <p:nvPr/>
      </p:nvGrpSpPr>
      <p:grpSpPr>
        <a:xfrm>
          <a:off x="0" y="0"/>
          <a:ext cx="0" cy="0"/>
        </a:xfrm>
      </p:grpSpPr>
      <p:sp>
        <p:nvSpPr>
          <p:cNvPr id="18" name="Google Shape;18;p20"/>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19" name="Google Shape;19;p20"/>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20" name="Google Shape;20;p20"/>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21" name="Google Shape;21;p20"/>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22" name="Google Shape;22;p20"/>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Section Header" type="secHead">
  <p:cSld name="SECTION_HEADER">
    <p:spTree>
      <p:nvGrpSpPr>
        <p:cNvPr id="23" name="Shape 23"/>
        <p:cNvGrpSpPr/>
        <p:nvPr/>
      </p:nvGrpSpPr>
      <p:grpSpPr>
        <a:xfrm>
          <a:off x="0" y="0"/>
          <a:ext cx="0" cy="0"/>
        </a:xfrm>
      </p:grpSpPr>
      <p:sp>
        <p:nvSpPr>
          <p:cNvPr id="24" name="Google Shape;24;p21"/>
          <p:cNvSpPr txBox="1"/>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6000"/>
              <a:buFont typeface="Calibri"/>
              <a:buNone/>
              <a:defRPr sz="6000"/>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25" name="Google Shape;25;p21"/>
          <p:cNvSpPr txBox="1"/>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888888"/>
              </a:buClr>
              <a:buSzPts val="2400"/>
              <a:buNone/>
              <a:defRPr sz="2400">
                <a:solidFill>
                  <a:srgbClr val="888888"/>
                </a:solidFill>
              </a:defRPr>
            </a:lvl1pPr>
            <a:lvl2pPr marL="914400" lvl="1" indent="-228600" algn="l">
              <a:lnSpc>
                <a:spcPct val="90000"/>
              </a:lnSpc>
              <a:spcBef>
                <a:spcPts val="500"/>
              </a:spcBef>
              <a:spcAft>
                <a:spcPct val="0"/>
              </a:spcAft>
              <a:buClr>
                <a:srgbClr val="888888"/>
              </a:buClr>
              <a:buSzPts val="2000"/>
              <a:buNone/>
              <a:defRPr sz="2000">
                <a:solidFill>
                  <a:srgbClr val="888888"/>
                </a:solidFill>
              </a:defRPr>
            </a:lvl2pPr>
            <a:lvl3pPr marL="1371600" lvl="2" indent="-228600" algn="l">
              <a:lnSpc>
                <a:spcPct val="90000"/>
              </a:lnSpc>
              <a:spcBef>
                <a:spcPts val="500"/>
              </a:spcBef>
              <a:spcAft>
                <a:spcPct val="0"/>
              </a:spcAft>
              <a:buClr>
                <a:srgbClr val="888888"/>
              </a:buClr>
              <a:buSzPts val="1800"/>
              <a:buNone/>
              <a:defRPr sz="1800">
                <a:solidFill>
                  <a:srgbClr val="888888"/>
                </a:solidFill>
              </a:defRPr>
            </a:lvl3pPr>
            <a:lvl4pPr marL="1828800" lvl="3" indent="-228600" algn="l">
              <a:lnSpc>
                <a:spcPct val="90000"/>
              </a:lnSpc>
              <a:spcBef>
                <a:spcPts val="500"/>
              </a:spcBef>
              <a:spcAft>
                <a:spcPct val="0"/>
              </a:spcAft>
              <a:buClr>
                <a:srgbClr val="888888"/>
              </a:buClr>
              <a:buSzPts val="1600"/>
              <a:buNone/>
              <a:defRPr sz="1600">
                <a:solidFill>
                  <a:srgbClr val="888888"/>
                </a:solidFill>
              </a:defRPr>
            </a:lvl4pPr>
            <a:lvl5pPr marL="2286000" lvl="4" indent="-228600" algn="l">
              <a:lnSpc>
                <a:spcPct val="90000"/>
              </a:lnSpc>
              <a:spcBef>
                <a:spcPts val="500"/>
              </a:spcBef>
              <a:spcAft>
                <a:spcPct val="0"/>
              </a:spcAft>
              <a:buClr>
                <a:srgbClr val="888888"/>
              </a:buClr>
              <a:buSzPts val="1600"/>
              <a:buNone/>
              <a:defRPr sz="1600">
                <a:solidFill>
                  <a:srgbClr val="888888"/>
                </a:solidFill>
              </a:defRPr>
            </a:lvl5pPr>
            <a:lvl6pPr marL="2743200" lvl="5" indent="-228600" algn="l">
              <a:lnSpc>
                <a:spcPct val="90000"/>
              </a:lnSpc>
              <a:spcBef>
                <a:spcPts val="500"/>
              </a:spcBef>
              <a:spcAft>
                <a:spcPct val="0"/>
              </a:spcAft>
              <a:buClr>
                <a:srgbClr val="888888"/>
              </a:buClr>
              <a:buSzPts val="1600"/>
              <a:buNone/>
              <a:defRPr sz="1600">
                <a:solidFill>
                  <a:srgbClr val="888888"/>
                </a:solidFill>
              </a:defRPr>
            </a:lvl6pPr>
            <a:lvl7pPr marL="3200400" lvl="6" indent="-228600" algn="l">
              <a:lnSpc>
                <a:spcPct val="90000"/>
              </a:lnSpc>
              <a:spcBef>
                <a:spcPts val="500"/>
              </a:spcBef>
              <a:spcAft>
                <a:spcPct val="0"/>
              </a:spcAft>
              <a:buClr>
                <a:srgbClr val="888888"/>
              </a:buClr>
              <a:buSzPts val="1600"/>
              <a:buNone/>
              <a:defRPr sz="1600">
                <a:solidFill>
                  <a:srgbClr val="888888"/>
                </a:solidFill>
              </a:defRPr>
            </a:lvl7pPr>
            <a:lvl8pPr marL="3657600" lvl="7" indent="-228600" algn="l">
              <a:lnSpc>
                <a:spcPct val="90000"/>
              </a:lnSpc>
              <a:spcBef>
                <a:spcPts val="500"/>
              </a:spcBef>
              <a:spcAft>
                <a:spcPct val="0"/>
              </a:spcAft>
              <a:buClr>
                <a:srgbClr val="888888"/>
              </a:buClr>
              <a:buSzPts val="1600"/>
              <a:buNone/>
              <a:defRPr sz="1600">
                <a:solidFill>
                  <a:srgbClr val="888888"/>
                </a:solidFill>
              </a:defRPr>
            </a:lvl8pPr>
            <a:lvl9pPr marL="4114800" lvl="8" indent="-228600" algn="l">
              <a:lnSpc>
                <a:spcPct val="90000"/>
              </a:lnSpc>
              <a:spcBef>
                <a:spcPts val="500"/>
              </a:spcBef>
              <a:spcAft>
                <a:spcPct val="0"/>
              </a:spcAft>
              <a:buClr>
                <a:srgbClr val="888888"/>
              </a:buClr>
              <a:buSzPts val="1600"/>
              <a:buNone/>
              <a:defRPr sz="1600">
                <a:solidFill>
                  <a:srgbClr val="888888"/>
                </a:solidFill>
              </a:defRPr>
            </a:lvl9pPr>
          </a:lstStyle>
          <a:p/>
        </p:txBody>
      </p:sp>
      <p:sp>
        <p:nvSpPr>
          <p:cNvPr id="26" name="Google Shape;26;p21"/>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27" name="Google Shape;27;p21"/>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28" name="Google Shape;28;p21"/>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wo Content" type="twoObj">
  <p:cSld name="TWO_OBJECTS">
    <p:spTree>
      <p:nvGrpSpPr>
        <p:cNvPr id="29" name="Shape 29"/>
        <p:cNvGrpSpPr/>
        <p:nvPr/>
      </p:nvGrpSpPr>
      <p:grpSpPr>
        <a:xfrm>
          <a:off x="0" y="0"/>
          <a:ext cx="0" cy="0"/>
        </a:xfrm>
      </p:grpSpPr>
      <p:sp>
        <p:nvSpPr>
          <p:cNvPr id="30" name="Google Shape;30;p22"/>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31" name="Google Shape;31;p22"/>
          <p:cNvSpPr txBox="1"/>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32" name="Google Shape;32;p22"/>
          <p:cNvSpPr txBox="1"/>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33" name="Google Shape;33;p22"/>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34" name="Google Shape;34;p22"/>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35" name="Google Shape;35;p22"/>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Comparison" type="twoTxTwoObj">
  <p:cSld name="TWO_OBJECTS_WITH_TEXT">
    <p:spTree>
      <p:nvGrpSpPr>
        <p:cNvPr id="36" name="Shape 36"/>
        <p:cNvGrpSpPr/>
        <p:nvPr/>
      </p:nvGrpSpPr>
      <p:grpSpPr>
        <a:xfrm>
          <a:off x="0" y="0"/>
          <a:ext cx="0" cy="0"/>
        </a:xfrm>
      </p:grpSpPr>
      <p:sp>
        <p:nvSpPr>
          <p:cNvPr id="37" name="Google Shape;37;p23"/>
          <p:cNvSpPr txBox="1"/>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38" name="Google Shape;38;p23"/>
          <p:cNvSpPr txBox="1"/>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800"/>
              <a:buNone/>
              <a:defRPr sz="18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p:txBody>
      </p:sp>
      <p:sp>
        <p:nvSpPr>
          <p:cNvPr id="39" name="Google Shape;39;p23"/>
          <p:cNvSpPr txBox="1"/>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40" name="Google Shape;40;p23"/>
          <p:cNvSpPr txBox="1"/>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800"/>
              <a:buNone/>
              <a:defRPr sz="18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p:txBody>
      </p:sp>
      <p:sp>
        <p:nvSpPr>
          <p:cNvPr id="41" name="Google Shape;41;p23"/>
          <p:cNvSpPr txBox="1"/>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p:txBody>
      </p:sp>
      <p:sp>
        <p:nvSpPr>
          <p:cNvPr id="42" name="Google Shape;42;p23"/>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43" name="Google Shape;43;p23"/>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44" name="Google Shape;44;p23"/>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Only" type="titleOnly">
  <p:cSld name="TITLE_ONLY">
    <p:spTree>
      <p:nvGrpSpPr>
        <p:cNvPr id="45" name="Shape 45"/>
        <p:cNvGrpSpPr/>
        <p:nvPr/>
      </p:nvGrpSpPr>
      <p:grpSpPr>
        <a:xfrm>
          <a:off x="0" y="0"/>
          <a:ext cx="0" cy="0"/>
        </a:xfrm>
      </p:grpSpPr>
      <p:sp>
        <p:nvSpPr>
          <p:cNvPr id="46" name="Google Shape;46;p2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47" name="Google Shape;47;p2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48" name="Google Shape;48;p2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49" name="Google Shape;49;p2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Blank" type="blank">
  <p:cSld name="BLANK">
    <p:spTree>
      <p:nvGrpSpPr>
        <p:cNvPr id="50" name="Shape 50"/>
        <p:cNvGrpSpPr/>
        <p:nvPr/>
      </p:nvGrpSpPr>
      <p:grpSpPr>
        <a:xfrm>
          <a:off x="0" y="0"/>
          <a:ext cx="0" cy="0"/>
        </a:xfrm>
      </p:grpSpPr>
      <p:sp>
        <p:nvSpPr>
          <p:cNvPr id="51" name="Google Shape;51;p25"/>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52" name="Google Shape;52;p25"/>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53" name="Google Shape;53;p25"/>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Content with Caption" type="objTx">
  <p:cSld name="OBJECT_WITH_CAPTION_TEXT">
    <p:spTree>
      <p:nvGrpSpPr>
        <p:cNvPr id="54" name="Shape 54"/>
        <p:cNvGrpSpPr/>
        <p:nvPr/>
      </p:nvGrpSpPr>
      <p:grpSpPr>
        <a:xfrm>
          <a:off x="0" y="0"/>
          <a:ext cx="0" cy="0"/>
        </a:xfrm>
      </p:grpSpPr>
      <p:sp>
        <p:nvSpPr>
          <p:cNvPr id="55" name="Google Shape;55;p26"/>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3200"/>
              <a:buFont typeface="Calibri"/>
              <a:buNone/>
              <a:defRPr sz="3200"/>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56" name="Google Shape;56;p26"/>
          <p:cNvSpPr txBox="1"/>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ct val="0"/>
              </a:spcAft>
              <a:buClr>
                <a:schemeClr val="dk1"/>
              </a:buClr>
              <a:buSzPts val="3200"/>
              <a:buChar char="•"/>
              <a:defRPr sz="3200"/>
            </a:lvl1pPr>
            <a:lvl2pPr marL="914400" lvl="1" indent="-406400" algn="l">
              <a:lnSpc>
                <a:spcPct val="90000"/>
              </a:lnSpc>
              <a:spcBef>
                <a:spcPts val="500"/>
              </a:spcBef>
              <a:spcAft>
                <a:spcPct val="0"/>
              </a:spcAft>
              <a:buClr>
                <a:schemeClr val="dk1"/>
              </a:buClr>
              <a:buSzPts val="2800"/>
              <a:buChar char="•"/>
              <a:defRPr sz="2800"/>
            </a:lvl2pPr>
            <a:lvl3pPr marL="1371600" lvl="2" indent="-381000" algn="l">
              <a:lnSpc>
                <a:spcPct val="90000"/>
              </a:lnSpc>
              <a:spcBef>
                <a:spcPts val="500"/>
              </a:spcBef>
              <a:spcAft>
                <a:spcPct val="0"/>
              </a:spcAft>
              <a:buClr>
                <a:schemeClr val="dk1"/>
              </a:buClr>
              <a:buSzPts val="2400"/>
              <a:buChar char="•"/>
              <a:defRPr sz="2400"/>
            </a:lvl3pPr>
            <a:lvl4pPr marL="1828800" lvl="3" indent="-355600" algn="l">
              <a:lnSpc>
                <a:spcPct val="90000"/>
              </a:lnSpc>
              <a:spcBef>
                <a:spcPts val="500"/>
              </a:spcBef>
              <a:spcAft>
                <a:spcPct val="0"/>
              </a:spcAft>
              <a:buClr>
                <a:schemeClr val="dk1"/>
              </a:buClr>
              <a:buSzPts val="2000"/>
              <a:buChar char="•"/>
              <a:defRPr sz="2000"/>
            </a:lvl4pPr>
            <a:lvl5pPr marL="2286000" lvl="4" indent="-355600" algn="l">
              <a:lnSpc>
                <a:spcPct val="90000"/>
              </a:lnSpc>
              <a:spcBef>
                <a:spcPts val="500"/>
              </a:spcBef>
              <a:spcAft>
                <a:spcPct val="0"/>
              </a:spcAft>
              <a:buClr>
                <a:schemeClr val="dk1"/>
              </a:buClr>
              <a:buSzPts val="2000"/>
              <a:buChar char="•"/>
              <a:defRPr sz="2000"/>
            </a:lvl5pPr>
            <a:lvl6pPr marL="2743200" lvl="5" indent="-355600" algn="l">
              <a:lnSpc>
                <a:spcPct val="90000"/>
              </a:lnSpc>
              <a:spcBef>
                <a:spcPts val="500"/>
              </a:spcBef>
              <a:spcAft>
                <a:spcPct val="0"/>
              </a:spcAft>
              <a:buClr>
                <a:schemeClr val="dk1"/>
              </a:buClr>
              <a:buSzPts val="2000"/>
              <a:buChar char="•"/>
              <a:defRPr sz="2000"/>
            </a:lvl6pPr>
            <a:lvl7pPr marL="3200400" lvl="6" indent="-355600" algn="l">
              <a:lnSpc>
                <a:spcPct val="90000"/>
              </a:lnSpc>
              <a:spcBef>
                <a:spcPts val="500"/>
              </a:spcBef>
              <a:spcAft>
                <a:spcPct val="0"/>
              </a:spcAft>
              <a:buClr>
                <a:schemeClr val="dk1"/>
              </a:buClr>
              <a:buSzPts val="2000"/>
              <a:buChar char="•"/>
              <a:defRPr sz="2000"/>
            </a:lvl7pPr>
            <a:lvl8pPr marL="3657600" lvl="7" indent="-355600" algn="l">
              <a:lnSpc>
                <a:spcPct val="90000"/>
              </a:lnSpc>
              <a:spcBef>
                <a:spcPts val="500"/>
              </a:spcBef>
              <a:spcAft>
                <a:spcPct val="0"/>
              </a:spcAft>
              <a:buClr>
                <a:schemeClr val="dk1"/>
              </a:buClr>
              <a:buSzPts val="2000"/>
              <a:buChar char="•"/>
              <a:defRPr sz="2000"/>
            </a:lvl8pPr>
            <a:lvl9pPr marL="4114800" lvl="8" indent="-355600" algn="l">
              <a:lnSpc>
                <a:spcPct val="90000"/>
              </a:lnSpc>
              <a:spcBef>
                <a:spcPts val="500"/>
              </a:spcBef>
              <a:spcAft>
                <a:spcPct val="0"/>
              </a:spcAft>
              <a:buClr>
                <a:schemeClr val="dk1"/>
              </a:buClr>
              <a:buSzPts val="2000"/>
              <a:buChar char="•"/>
              <a:defRPr sz="2000"/>
            </a:lvl9pPr>
          </a:lstStyle>
          <a:p/>
        </p:txBody>
      </p:sp>
      <p:sp>
        <p:nvSpPr>
          <p:cNvPr id="57" name="Google Shape;57;p26"/>
          <p:cNvSpPr txBox="1"/>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400"/>
              <a:buNone/>
              <a:defRPr sz="14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000"/>
              <a:buNone/>
              <a:defRPr sz="1000"/>
            </a:lvl4pPr>
            <a:lvl5pPr marL="2286000" lvl="4" indent="-228600" algn="l">
              <a:lnSpc>
                <a:spcPct val="90000"/>
              </a:lnSpc>
              <a:spcBef>
                <a:spcPts val="500"/>
              </a:spcBef>
              <a:spcAft>
                <a:spcPct val="0"/>
              </a:spcAft>
              <a:buClr>
                <a:schemeClr val="dk1"/>
              </a:buClr>
              <a:buSzPts val="1000"/>
              <a:buNone/>
              <a:defRPr sz="1000"/>
            </a:lvl5pPr>
            <a:lvl6pPr marL="2743200" lvl="5" indent="-228600" algn="l">
              <a:lnSpc>
                <a:spcPct val="90000"/>
              </a:lnSpc>
              <a:spcBef>
                <a:spcPts val="500"/>
              </a:spcBef>
              <a:spcAft>
                <a:spcPct val="0"/>
              </a:spcAft>
              <a:buClr>
                <a:schemeClr val="dk1"/>
              </a:buClr>
              <a:buSzPts val="1000"/>
              <a:buNone/>
              <a:defRPr sz="1000"/>
            </a:lvl6pPr>
            <a:lvl7pPr marL="3200400" lvl="6" indent="-228600" algn="l">
              <a:lnSpc>
                <a:spcPct val="90000"/>
              </a:lnSpc>
              <a:spcBef>
                <a:spcPts val="500"/>
              </a:spcBef>
              <a:spcAft>
                <a:spcPct val="0"/>
              </a:spcAft>
              <a:buClr>
                <a:schemeClr val="dk1"/>
              </a:buClr>
              <a:buSzPts val="1000"/>
              <a:buNone/>
              <a:defRPr sz="1000"/>
            </a:lvl7pPr>
            <a:lvl8pPr marL="3657600" lvl="7" indent="-228600" algn="l">
              <a:lnSpc>
                <a:spcPct val="90000"/>
              </a:lnSpc>
              <a:spcBef>
                <a:spcPts val="500"/>
              </a:spcBef>
              <a:spcAft>
                <a:spcPct val="0"/>
              </a:spcAft>
              <a:buClr>
                <a:schemeClr val="dk1"/>
              </a:buClr>
              <a:buSzPts val="1000"/>
              <a:buNone/>
              <a:defRPr sz="1000"/>
            </a:lvl8pPr>
            <a:lvl9pPr marL="4114800" lvl="8" indent="-228600" algn="l">
              <a:lnSpc>
                <a:spcPct val="90000"/>
              </a:lnSpc>
              <a:spcBef>
                <a:spcPts val="500"/>
              </a:spcBef>
              <a:spcAft>
                <a:spcPct val="0"/>
              </a:spcAft>
              <a:buClr>
                <a:schemeClr val="dk1"/>
              </a:buClr>
              <a:buSzPts val="1000"/>
              <a:buNone/>
              <a:defRPr sz="1000"/>
            </a:lvl9pPr>
          </a:lstStyle>
          <a:p/>
        </p:txBody>
      </p:sp>
      <p:sp>
        <p:nvSpPr>
          <p:cNvPr id="58" name="Google Shape;58;p26"/>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59" name="Google Shape;59;p26"/>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60" name="Google Shape;60;p26"/>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Picture with Caption" type="picTx">
  <p:cSld name="PICTURE_WITH_CAPTION_TEXT">
    <p:spTree>
      <p:nvGrpSpPr>
        <p:cNvPr id="61" name="Shape 61"/>
        <p:cNvGrpSpPr/>
        <p:nvPr/>
      </p:nvGrpSpPr>
      <p:grpSpPr>
        <a:xfrm>
          <a:off x="0" y="0"/>
          <a:ext cx="0" cy="0"/>
        </a:xfrm>
      </p:grpSpPr>
      <p:sp>
        <p:nvSpPr>
          <p:cNvPr id="62" name="Google Shape;62;p27"/>
          <p:cNvSpPr txBox="1"/>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3200"/>
              <a:buFont typeface="Calibri"/>
              <a:buNone/>
              <a:defRPr sz="3200"/>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63" name="Google Shape;63;p27"/>
          <p:cNvSpPr/>
          <p:nvPr>
            <p:ph type="pic" idx="2"/>
          </p:nvPr>
        </p:nvSpPr>
        <p:spPr>
          <a:xfrm>
            <a:off x="5183188" y="987425"/>
            <a:ext cx="6172200" cy="4873625"/>
          </a:xfrm>
          <a:prstGeom prst="rect">
            <a:avLst/>
          </a:prstGeom>
          <a:noFill/>
          <a:ln>
            <a:noFill/>
          </a:ln>
        </p:spPr>
        <p:txBody>
          <a:bodyPr/>
          <a:lstStyle/>
          <a:p/>
        </p:txBody>
      </p:sp>
      <p:sp>
        <p:nvSpPr>
          <p:cNvPr id="64" name="Google Shape;64;p27"/>
          <p:cNvSpPr txBox="1"/>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400"/>
              <a:buNone/>
              <a:defRPr sz="14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000"/>
              <a:buNone/>
              <a:defRPr sz="1000"/>
            </a:lvl4pPr>
            <a:lvl5pPr marL="2286000" lvl="4" indent="-228600" algn="l">
              <a:lnSpc>
                <a:spcPct val="90000"/>
              </a:lnSpc>
              <a:spcBef>
                <a:spcPts val="500"/>
              </a:spcBef>
              <a:spcAft>
                <a:spcPct val="0"/>
              </a:spcAft>
              <a:buClr>
                <a:schemeClr val="dk1"/>
              </a:buClr>
              <a:buSzPts val="1000"/>
              <a:buNone/>
              <a:defRPr sz="1000"/>
            </a:lvl5pPr>
            <a:lvl6pPr marL="2743200" lvl="5" indent="-228600" algn="l">
              <a:lnSpc>
                <a:spcPct val="90000"/>
              </a:lnSpc>
              <a:spcBef>
                <a:spcPts val="500"/>
              </a:spcBef>
              <a:spcAft>
                <a:spcPct val="0"/>
              </a:spcAft>
              <a:buClr>
                <a:schemeClr val="dk1"/>
              </a:buClr>
              <a:buSzPts val="1000"/>
              <a:buNone/>
              <a:defRPr sz="1000"/>
            </a:lvl6pPr>
            <a:lvl7pPr marL="3200400" lvl="6" indent="-228600" algn="l">
              <a:lnSpc>
                <a:spcPct val="90000"/>
              </a:lnSpc>
              <a:spcBef>
                <a:spcPts val="500"/>
              </a:spcBef>
              <a:spcAft>
                <a:spcPct val="0"/>
              </a:spcAft>
              <a:buClr>
                <a:schemeClr val="dk1"/>
              </a:buClr>
              <a:buSzPts val="1000"/>
              <a:buNone/>
              <a:defRPr sz="1000"/>
            </a:lvl7pPr>
            <a:lvl8pPr marL="3657600" lvl="7" indent="-228600" algn="l">
              <a:lnSpc>
                <a:spcPct val="90000"/>
              </a:lnSpc>
              <a:spcBef>
                <a:spcPts val="500"/>
              </a:spcBef>
              <a:spcAft>
                <a:spcPct val="0"/>
              </a:spcAft>
              <a:buClr>
                <a:schemeClr val="dk1"/>
              </a:buClr>
              <a:buSzPts val="1000"/>
              <a:buNone/>
              <a:defRPr sz="1000"/>
            </a:lvl8pPr>
            <a:lvl9pPr marL="4114800" lvl="8" indent="-228600" algn="l">
              <a:lnSpc>
                <a:spcPct val="90000"/>
              </a:lnSpc>
              <a:spcBef>
                <a:spcPts val="500"/>
              </a:spcBef>
              <a:spcAft>
                <a:spcPct val="0"/>
              </a:spcAft>
              <a:buClr>
                <a:schemeClr val="dk1"/>
              </a:buClr>
              <a:buSzPts val="1000"/>
              <a:buNone/>
              <a:defRPr sz="1000"/>
            </a:lvl9pPr>
          </a:lstStyle>
          <a:p/>
        </p:txBody>
      </p:sp>
      <p:sp>
        <p:nvSpPr>
          <p:cNvPr id="65" name="Google Shape;65;p27"/>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66" name="Google Shape;66;p27"/>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ct val="0"/>
              </a:spcBef>
              <a:spcAft>
                <a:spcPct val="0"/>
              </a:spcAft>
              <a:buSzPts val="1400"/>
              <a:buNone/>
              <a:defRPr/>
            </a:lvl1pPr>
            <a:lvl2pPr lvl="1" algn="l">
              <a:lnSpc>
                <a:spcPct val="100000"/>
              </a:lnSpc>
              <a:spcBef>
                <a:spcPct val="0"/>
              </a:spcBef>
              <a:spcAft>
                <a:spcPct val="0"/>
              </a:spcAft>
              <a:buSzPts val="1400"/>
              <a:buNone/>
              <a:defRPr/>
            </a:lvl2pPr>
            <a:lvl3pPr lvl="2" algn="l">
              <a:lnSpc>
                <a:spcPct val="100000"/>
              </a:lnSpc>
              <a:spcBef>
                <a:spcPct val="0"/>
              </a:spcBef>
              <a:spcAft>
                <a:spcPct val="0"/>
              </a:spcAft>
              <a:buSzPts val="1400"/>
              <a:buNone/>
              <a:defRPr/>
            </a:lvl3pPr>
            <a:lvl4pPr lvl="3" algn="l">
              <a:lnSpc>
                <a:spcPct val="100000"/>
              </a:lnSpc>
              <a:spcBef>
                <a:spcPct val="0"/>
              </a:spcBef>
              <a:spcAft>
                <a:spcPct val="0"/>
              </a:spcAft>
              <a:buSzPts val="1400"/>
              <a:buNone/>
              <a:defRPr/>
            </a:lvl4pPr>
            <a:lvl5pPr lvl="4" algn="l">
              <a:lnSpc>
                <a:spcPct val="100000"/>
              </a:lnSpc>
              <a:spcBef>
                <a:spcPct val="0"/>
              </a:spcBef>
              <a:spcAft>
                <a:spcPct val="0"/>
              </a:spcAft>
              <a:buSzPts val="1400"/>
              <a:buNone/>
              <a:defRPr/>
            </a:lvl5pPr>
            <a:lvl6pPr lvl="5" algn="l">
              <a:lnSpc>
                <a:spcPct val="100000"/>
              </a:lnSpc>
              <a:spcBef>
                <a:spcPct val="0"/>
              </a:spcBef>
              <a:spcAft>
                <a:spcPct val="0"/>
              </a:spcAft>
              <a:buSzPts val="1400"/>
              <a:buNone/>
              <a:defRPr/>
            </a:lvl6pPr>
            <a:lvl7pPr lvl="6" algn="l">
              <a:lnSpc>
                <a:spcPct val="100000"/>
              </a:lnSpc>
              <a:spcBef>
                <a:spcPct val="0"/>
              </a:spcBef>
              <a:spcAft>
                <a:spcPct val="0"/>
              </a:spcAft>
              <a:buSzPts val="1400"/>
              <a:buNone/>
              <a:defRPr/>
            </a:lvl7pPr>
            <a:lvl8pPr lvl="7" algn="l">
              <a:lnSpc>
                <a:spcPct val="100000"/>
              </a:lnSpc>
              <a:spcBef>
                <a:spcPct val="0"/>
              </a:spcBef>
              <a:spcAft>
                <a:spcPct val="0"/>
              </a:spcAft>
              <a:buSzPts val="1400"/>
              <a:buNone/>
              <a:defRPr/>
            </a:lvl8pPr>
            <a:lvl9pPr lvl="8" algn="l">
              <a:lnSpc>
                <a:spcPct val="100000"/>
              </a:lnSpc>
              <a:spcBef>
                <a:spcPct val="0"/>
              </a:spcBef>
              <a:spcAft>
                <a:spcPct val="0"/>
              </a:spcAft>
              <a:buSzPts val="1400"/>
              <a:buNone/>
              <a:defRPr/>
            </a:lvl9pPr>
          </a:lstStyle>
          <a:p/>
        </p:txBody>
      </p:sp>
      <p:sp>
        <p:nvSpPr>
          <p:cNvPr id="67" name="Google Shape;67;p27"/>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heme" Target="../theme/theme2.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5" name="Shape 5"/>
        <p:cNvGrpSpPr/>
        <p:nvPr/>
      </p:nvGrpSpPr>
      <p:grpSpPr>
        <a:xfrm>
          <a:off x="0" y="0"/>
          <a:ext cx="0" cy="0"/>
        </a:xfrm>
      </p:grpSpPr>
      <p:sp>
        <p:nvSpPr>
          <p:cNvPr id="6" name="Google Shape;6;p18"/>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p:txBody>
      </p:sp>
      <p:sp>
        <p:nvSpPr>
          <p:cNvPr id="7" name="Google Shape;7;p18"/>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8" name="Google Shape;8;p18"/>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9" name="Google Shape;9;p18"/>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10" name="Google Shape;10;p18"/>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80" name="Shape 80"/>
        <p:cNvGrpSpPr/>
        <p:nvPr/>
      </p:nvGrpSpPr>
      <p:grpSpPr>
        <a:xfrm>
          <a:off x="0" y="0"/>
          <a:ext cx="0" cy="0"/>
        </a:xfrm>
      </p:grpSpPr>
      <p:sp>
        <p:nvSpPr>
          <p:cNvPr id="81" name="Google Shape;81;p54"/>
          <p:cNvSpPr txBox="1"/>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p:txBody>
      </p:sp>
      <p:sp>
        <p:nvSpPr>
          <p:cNvPr id="82" name="Google Shape;82;p54"/>
          <p:cNvSpPr txBox="1"/>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p:txBody>
      </p:sp>
      <p:sp>
        <p:nvSpPr>
          <p:cNvPr id="83" name="Google Shape;83;p54"/>
          <p:cNvSpPr txBox="1"/>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84" name="Google Shape;84;p54"/>
          <p:cNvSpPr txBox="1"/>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p:txBody>
      </p:sp>
      <p:sp>
        <p:nvSpPr>
          <p:cNvPr id="85" name="Google Shape;85;p54"/>
          <p:cNvSpPr txBox="1"/>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ct val="0"/>
              </a:spcBef>
              <a:spcAft>
                <a:spcPct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ct val="0"/>
              </a:spcBef>
              <a:spcAft>
                <a:spcPct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61" r:id="rId1"/>
  </p:sldLayoutIdLst>
  <p:transition/>
  <p:timing/>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png" /><Relationship Id="rId5"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 Id="rId3" Type="http://schemas.openxmlformats.org/officeDocument/2006/relationships/image" Target="../media/image16.jpeg" /><Relationship Id="rId4" Type="http://schemas.openxmlformats.org/officeDocument/2006/relationships/image" Target="../media/image6.png" /><Relationship Id="rId5" Type="http://schemas.openxmlformats.org/officeDocument/2006/relationships/image" Target="../media/image7.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17.jpeg" /><Relationship Id="rId4" Type="http://schemas.openxmlformats.org/officeDocument/2006/relationships/image" Target="../media/image6.png" /><Relationship Id="rId5" Type="http://schemas.openxmlformats.org/officeDocument/2006/relationships/image" Target="../media/image7.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2.xml" /><Relationship Id="rId3" Type="http://schemas.openxmlformats.org/officeDocument/2006/relationships/image" Target="../media/image18.jpeg" /><Relationship Id="rId4" Type="http://schemas.openxmlformats.org/officeDocument/2006/relationships/image" Target="../media/image6.png" /><Relationship Id="rId5" Type="http://schemas.openxmlformats.org/officeDocument/2006/relationships/image" Target="../media/image7.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9.jpeg" /><Relationship Id="rId4" Type="http://schemas.openxmlformats.org/officeDocument/2006/relationships/image" Target="../media/image6.png" /><Relationship Id="rId5" Type="http://schemas.openxmlformats.org/officeDocument/2006/relationships/image" Target="../media/image7.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14.xml" /><Relationship Id="rId3" Type="http://schemas.openxmlformats.org/officeDocument/2006/relationships/image" Target="../media/image20.jpeg" /><Relationship Id="rId4" Type="http://schemas.openxmlformats.org/officeDocument/2006/relationships/image" Target="../media/image6.png" /><Relationship Id="rId5" Type="http://schemas.openxmlformats.org/officeDocument/2006/relationships/image" Target="../media/image7.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 Id="rId3" Type="http://schemas.openxmlformats.org/officeDocument/2006/relationships/image" Target="../media/image21.png" /><Relationship Id="rId4" Type="http://schemas.openxmlformats.org/officeDocument/2006/relationships/image" Target="../media/image22.png" /><Relationship Id="rId5" Type="http://schemas.openxmlformats.org/officeDocument/2006/relationships/image" Target="../media/image6.png" /><Relationship Id="rId6" Type="http://schemas.openxmlformats.org/officeDocument/2006/relationships/image" Target="../media/image7.pn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23.jpeg" /><Relationship Id="rId4" Type="http://schemas.openxmlformats.org/officeDocument/2006/relationships/image" Target="../media/image6.png" /><Relationship Id="rId5" Type="http://schemas.openxmlformats.org/officeDocument/2006/relationships/image" Target="../media/image7.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 Id="rId3" Type="http://schemas.openxmlformats.org/officeDocument/2006/relationships/image" Target="../media/image24.jpeg" /><Relationship Id="rId4" Type="http://schemas.openxmlformats.org/officeDocument/2006/relationships/image" Target="../media/image6.png" /><Relationship Id="rId5" Type="http://schemas.openxmlformats.org/officeDocument/2006/relationships/image" Target="../media/image7.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25.jpeg" /><Relationship Id="rId4" Type="http://schemas.openxmlformats.org/officeDocument/2006/relationships/image" Target="../media/image6.png" /><Relationship Id="rId5" Type="http://schemas.openxmlformats.org/officeDocument/2006/relationships/image" Target="../media/image7.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9.xml" /><Relationship Id="rId3" Type="http://schemas.openxmlformats.org/officeDocument/2006/relationships/image" Target="../media/image26.jpeg" /><Relationship Id="rId4" Type="http://schemas.openxmlformats.org/officeDocument/2006/relationships/image" Target="../media/image6.png" /><Relationship Id="rId5" Type="http://schemas.openxmlformats.org/officeDocument/2006/relationships/image" Target="../media/image7.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 Id="rId3" Type="http://schemas.openxmlformats.org/officeDocument/2006/relationships/image" Target="../media/image4.png" /><Relationship Id="rId4" Type="http://schemas.openxmlformats.org/officeDocument/2006/relationships/image" Target="../media/image5.png" /><Relationship Id="rId5" Type="http://schemas.openxmlformats.org/officeDocument/2006/relationships/image" Target="../media/image6.png" /><Relationship Id="rId6" Type="http://schemas.openxmlformats.org/officeDocument/2006/relationships/image" Target="../media/image7.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 Id="rId3" Type="http://schemas.openxmlformats.org/officeDocument/2006/relationships/image" Target="../media/image27.jpeg" /><Relationship Id="rId4" Type="http://schemas.openxmlformats.org/officeDocument/2006/relationships/image" Target="../media/image6.png" /><Relationship Id="rId5" Type="http://schemas.openxmlformats.org/officeDocument/2006/relationships/image" Target="../media/image7.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 Id="rId3" Type="http://schemas.openxmlformats.org/officeDocument/2006/relationships/image" Target="../media/image28.jpeg" /><Relationship Id="rId4" Type="http://schemas.openxmlformats.org/officeDocument/2006/relationships/image" Target="../media/image6.png" /><Relationship Id="rId5" Type="http://schemas.openxmlformats.org/officeDocument/2006/relationships/image" Target="../media/image7.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29.jpeg" /><Relationship Id="rId4" Type="http://schemas.openxmlformats.org/officeDocument/2006/relationships/image" Target="../media/image6.png" /><Relationship Id="rId5" Type="http://schemas.openxmlformats.org/officeDocument/2006/relationships/image" Target="../media/image7.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image" Target="../media/image21.png" /><Relationship Id="rId4" Type="http://schemas.openxmlformats.org/officeDocument/2006/relationships/image" Target="../media/image22.png" /><Relationship Id="rId5" Type="http://schemas.openxmlformats.org/officeDocument/2006/relationships/image" Target="../media/image6.png" /><Relationship Id="rId6" Type="http://schemas.openxmlformats.org/officeDocument/2006/relationships/image" Target="../media/image7.pn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 Id="rId3" Type="http://schemas.openxmlformats.org/officeDocument/2006/relationships/image" Target="../media/image30.jpeg" /><Relationship Id="rId4" Type="http://schemas.openxmlformats.org/officeDocument/2006/relationships/image" Target="../media/image6.png" /><Relationship Id="rId5" Type="http://schemas.openxmlformats.org/officeDocument/2006/relationships/image" Target="../media/image7.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 Id="rId3" Type="http://schemas.openxmlformats.org/officeDocument/2006/relationships/image" Target="../media/image31.png" /><Relationship Id="rId4" Type="http://schemas.openxmlformats.org/officeDocument/2006/relationships/image" Target="../media/image32.jpeg" /><Relationship Id="rId5" Type="http://schemas.openxmlformats.org/officeDocument/2006/relationships/image" Target="../media/image33.jpeg" /><Relationship Id="rId6" Type="http://schemas.openxmlformats.org/officeDocument/2006/relationships/image" Target="../media/image6.png" /><Relationship Id="rId7" Type="http://schemas.openxmlformats.org/officeDocument/2006/relationships/image" Target="../media/image7.pn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 Id="rId3" Type="http://schemas.openxmlformats.org/officeDocument/2006/relationships/image" Target="../media/image34.jpeg" /><Relationship Id="rId4" Type="http://schemas.openxmlformats.org/officeDocument/2006/relationships/image" Target="../media/image6.png" /><Relationship Id="rId5" Type="http://schemas.openxmlformats.org/officeDocument/2006/relationships/image" Target="../media/image7.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7.xml" /><Relationship Id="rId3" Type="http://schemas.openxmlformats.org/officeDocument/2006/relationships/image" Target="../media/image35.jpeg" /><Relationship Id="rId4" Type="http://schemas.openxmlformats.org/officeDocument/2006/relationships/image" Target="../media/image6.png" /><Relationship Id="rId5" Type="http://schemas.openxmlformats.org/officeDocument/2006/relationships/image" Target="../media/image7.pn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 Id="rId3" Type="http://schemas.openxmlformats.org/officeDocument/2006/relationships/image" Target="../media/image36.jpeg" /><Relationship Id="rId4" Type="http://schemas.openxmlformats.org/officeDocument/2006/relationships/image" Target="../media/image6.png" /><Relationship Id="rId5" Type="http://schemas.openxmlformats.org/officeDocument/2006/relationships/image" Target="../media/image7.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 Id="rId3" Type="http://schemas.openxmlformats.org/officeDocument/2006/relationships/image" Target="../media/image37.png" /><Relationship Id="rId4" Type="http://schemas.openxmlformats.org/officeDocument/2006/relationships/image" Target="../media/image6.png" /><Relationship Id="rId5" Type="http://schemas.openxmlformats.org/officeDocument/2006/relationships/image" Target="../media/image7.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6.png" /><Relationship Id="rId4" Type="http://schemas.openxmlformats.org/officeDocument/2006/relationships/image" Target="../media/image8.png" /><Relationship Id="rId5" Type="http://schemas.openxmlformats.org/officeDocument/2006/relationships/image" Target="../media/image7.pn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 Id="rId3" Type="http://schemas.openxmlformats.org/officeDocument/2006/relationships/image" Target="../media/image38.jpeg" /><Relationship Id="rId4" Type="http://schemas.openxmlformats.org/officeDocument/2006/relationships/image" Target="../media/image6.png" /><Relationship Id="rId5" Type="http://schemas.openxmlformats.org/officeDocument/2006/relationships/image" Target="../media/image7.pn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notesSlide" Target="../notesSlides/notesSlide31.xml" /><Relationship Id="rId3" Type="http://schemas.openxmlformats.org/officeDocument/2006/relationships/image" Target="../media/image39.png" /><Relationship Id="rId4" Type="http://schemas.openxmlformats.org/officeDocument/2006/relationships/image" Target="../media/image6.png" /><Relationship Id="rId5" Type="http://schemas.openxmlformats.org/officeDocument/2006/relationships/image" Target="../media/image7.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10" Type="http://schemas.openxmlformats.org/officeDocument/2006/relationships/image" Target="../media/image45.png" /><Relationship Id="rId11" Type="http://schemas.openxmlformats.org/officeDocument/2006/relationships/image" Target="../media/image46.jpeg" /><Relationship Id="rId12" Type="http://schemas.openxmlformats.org/officeDocument/2006/relationships/image" Target="../media/image47.png" /><Relationship Id="rId2" Type="http://schemas.openxmlformats.org/officeDocument/2006/relationships/notesSlide" Target="../notesSlides/notesSlide32.xml" /><Relationship Id="rId3" Type="http://schemas.openxmlformats.org/officeDocument/2006/relationships/image" Target="../media/image6.png" /><Relationship Id="rId4" Type="http://schemas.openxmlformats.org/officeDocument/2006/relationships/image" Target="../media/image7.png" /><Relationship Id="rId5" Type="http://schemas.openxmlformats.org/officeDocument/2006/relationships/image" Target="../media/image40.png" /><Relationship Id="rId6" Type="http://schemas.openxmlformats.org/officeDocument/2006/relationships/image" Target="../media/image41.png" /><Relationship Id="rId7" Type="http://schemas.openxmlformats.org/officeDocument/2006/relationships/image" Target="../media/image42.png" /><Relationship Id="rId8" Type="http://schemas.openxmlformats.org/officeDocument/2006/relationships/image" Target="../media/image43.png" /><Relationship Id="rId9" Type="http://schemas.openxmlformats.org/officeDocument/2006/relationships/image" Target="../media/image4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xml" /><Relationship Id="rId3" Type="http://schemas.openxmlformats.org/officeDocument/2006/relationships/image" Target="../media/image9.png" /><Relationship Id="rId4" Type="http://schemas.openxmlformats.org/officeDocument/2006/relationships/image" Target="../media/image6.png" /><Relationship Id="rId5" Type="http://schemas.openxmlformats.org/officeDocument/2006/relationships/image" Target="../media/image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 Id="rId3" Type="http://schemas.openxmlformats.org/officeDocument/2006/relationships/image" Target="../media/image10.png" /><Relationship Id="rId4" Type="http://schemas.openxmlformats.org/officeDocument/2006/relationships/image" Target="../media/image6.png" /><Relationship Id="rId5" Type="http://schemas.openxmlformats.org/officeDocument/2006/relationships/image" Target="../media/image7.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 Id="rId3" Type="http://schemas.openxmlformats.org/officeDocument/2006/relationships/image" Target="../media/image11.png" /><Relationship Id="rId4" Type="http://schemas.openxmlformats.org/officeDocument/2006/relationships/image" Target="../media/image12.png" /><Relationship Id="rId5" Type="http://schemas.openxmlformats.org/officeDocument/2006/relationships/image" Target="../media/image6.png" /><Relationship Id="rId6"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13.png" /><Relationship Id="rId4" Type="http://schemas.openxmlformats.org/officeDocument/2006/relationships/image" Target="../media/image6.png" /><Relationship Id="rId5" Type="http://schemas.openxmlformats.org/officeDocument/2006/relationships/image" Target="../media/image7.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 Id="rId3" Type="http://schemas.openxmlformats.org/officeDocument/2006/relationships/image" Target="../media/image14.jpeg" /><Relationship Id="rId4" Type="http://schemas.openxmlformats.org/officeDocument/2006/relationships/image" Target="../media/image6.png" /><Relationship Id="rId5" Type="http://schemas.openxmlformats.org/officeDocument/2006/relationships/image" Target="../media/image7.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 Id="rId3" Type="http://schemas.openxmlformats.org/officeDocument/2006/relationships/image" Target="../media/image15.jpeg" /><Relationship Id="rId4" Type="http://schemas.openxmlformats.org/officeDocument/2006/relationships/image" Target="../media/image6.png" /><Relationship Id="rId5"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95" name="Shape 95"/>
        <p:cNvGrpSpPr/>
        <p:nvPr/>
      </p:nvGrpSpPr>
      <p:grpSpPr>
        <a:xfrm>
          <a:off x="0" y="0"/>
          <a:ext cx="0" cy="0"/>
        </a:xfrm>
      </p:grpSpPr>
      <p:sp>
        <p:nvSpPr>
          <p:cNvPr id="96" name="Google Shape;96;p1"/>
          <p:cNvSpPr txBox="1"/>
          <p:nvPr>
            <p:ph type="ctrTitle"/>
          </p:nvPr>
        </p:nvSpPr>
        <p:spPr>
          <a:xfrm>
            <a:off x="3303013" y="5117807"/>
            <a:ext cx="5585974" cy="606374"/>
          </a:xfrm>
          <a:prstGeom prst="rect">
            <a:avLst/>
          </a:prstGeom>
          <a:noFill/>
          <a:ln>
            <a:noFill/>
          </a:ln>
        </p:spPr>
        <p:txBody>
          <a:bodyPr spcFirstLastPara="1" wrap="square" lIns="91425" tIns="45700" rIns="91425" bIns="45700" anchor="b" anchorCtr="0">
            <a:noAutofit/>
          </a:bodyPr>
          <a:lstStyle/>
          <a:p>
            <a:pPr xmlns:a="http://schemas.openxmlformats.org/drawingml/2006/main" marL="0" lvl="0" indent="0" algn="ctr" rtl="0">
              <a:lnSpc>
                <a:spcPct val="90000"/>
              </a:lnSpc>
              <a:spcBef>
                <a:spcPct val="0"/>
              </a:spcBef>
              <a:spcAft>
                <a:spcPct val="0"/>
              </a:spcAft>
              <a:buClr>
                <a:schemeClr val="dk1"/>
              </a:buClr>
              <a:buSzPts val="2400"/>
              <a:buFont typeface="Arial Black"/>
              <a:buNone/>
            </a:pPr>
            <a:r xmlns:a="http://schemas.openxmlformats.org/drawingml/2006/main">
              <a:rPr lang="fr" sz="2400">
                <a:latin typeface="Arial Black"/>
                <a:ea typeface="Arial Black"/>
                <a:cs typeface="Arial Black"/>
                <a:sym typeface="Arial Black"/>
              </a:rPr>
              <a:t>Module 3</a:t>
            </a:r>
            <a:endParaRPr xmlns:a="http://schemas.openxmlformats.org/drawingml/2006/main"/>
          </a:p>
        </p:txBody>
      </p:sp>
      <p:pic>
        <p:nvPicPr>
          <p:cNvPr id="97" name="Google Shape;97;p1" descr="Text&#10;&#10;Description automatically generated"/>
          <p:cNvPicPr preferRelativeResize="0"/>
          <p:nvPr/>
        </p:nvPicPr>
        <p:blipFill>
          <a:blip r:embed="rId3">
            <a:alphaModFix/>
          </a:blip>
          <a:stretch>
            <a:fillRect/>
          </a:stretch>
        </p:blipFill>
        <p:spPr>
          <a:xfrm>
            <a:off x="235341" y="6247302"/>
            <a:ext cx="1964299" cy="427819"/>
          </a:xfrm>
          <a:prstGeom prst="rect">
            <a:avLst/>
          </a:prstGeom>
          <a:noFill/>
          <a:ln>
            <a:noFill/>
          </a:ln>
        </p:spPr>
      </p:pic>
      <p:pic>
        <p:nvPicPr>
          <p:cNvPr id="98" name="Google Shape;98;p1"/>
          <p:cNvPicPr preferRelativeResize="0"/>
          <p:nvPr/>
        </p:nvPicPr>
        <p:blipFill>
          <a:blip r:embed="rId4">
            <a:alphaModFix/>
          </a:blip>
          <a:stretch>
            <a:fillRect/>
          </a:stretch>
        </p:blipFill>
        <p:spPr>
          <a:xfrm>
            <a:off x="4542691" y="769716"/>
            <a:ext cx="3106618" cy="4021632"/>
          </a:xfrm>
          <a:prstGeom prst="rect">
            <a:avLst/>
          </a:prstGeom>
          <a:noFill/>
          <a:ln>
            <a:noFill/>
          </a:ln>
        </p:spPr>
      </p:pic>
      <p:pic>
        <p:nvPicPr>
          <p:cNvPr id="99" name="Google Shape;99;p1"/>
          <p:cNvPicPr preferRelativeResize="0"/>
          <p:nvPr/>
        </p:nvPicPr>
        <p:blipFill>
          <a:blip r:embed="rId5">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190" name="Shape 190"/>
        <p:cNvGrpSpPr/>
        <p:nvPr/>
      </p:nvGrpSpPr>
      <p:grpSpPr>
        <a:xfrm>
          <a:off x="0" y="0"/>
          <a:ext cx="0" cy="0"/>
        </a:xfrm>
      </p:grpSpPr>
      <p:sp>
        <p:nvSpPr>
          <p:cNvPr id="191" name="Google Shape;191;p33"/>
          <p:cNvSpPr/>
          <p:nvPr/>
        </p:nvSpPr>
        <p:spPr>
          <a:xfrm>
            <a:off x="0" y="0"/>
            <a:ext cx="12192000"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cxnSp>
        <p:nvCxnSpPr>
          <p:cNvPr id="192" name="Google Shape;192;p33"/>
          <p:cNvCxnSpPr/>
          <p:nvPr/>
        </p:nvCxnSpPr>
        <p:spPr>
          <a:xfrm rot="10800000">
            <a:off x="831873" y="1749756"/>
            <a:ext cx="4718304" cy="0"/>
          </a:xfrm>
          <a:prstGeom prst="straightConnector1">
            <a:avLst/>
          </a:prstGeom>
          <a:noFill/>
          <a:ln w="12700" cap="flat" cmpd="sng">
            <a:solidFill>
              <a:schemeClr val="accent2"/>
            </a:solidFill>
            <a:prstDash val="solid"/>
            <a:round/>
            <a:headEnd type="none" w="sm" len="sm"/>
            <a:tailEnd type="none" w="sm" len="sm"/>
          </a:ln>
        </p:spPr>
      </p:cxnSp>
      <p:sp>
        <p:nvSpPr>
          <p:cNvPr id="193" name="Google Shape;193;p33"/>
          <p:cNvSpPr txBox="1"/>
          <p:nvPr/>
        </p:nvSpPr>
        <p:spPr>
          <a:xfrm>
            <a:off x="897769" y="1909192"/>
            <a:ext cx="4586513" cy="3647710"/>
          </a:xfrm>
          <a:prstGeom prst="rect">
            <a:avLst/>
          </a:prstGeom>
          <a:noFill/>
          <a:ln>
            <a:noFill/>
          </a:ln>
        </p:spPr>
        <p:txBody>
          <a:bodyPr spcFirstLastPara="1" wrap="square" lIns="91425" tIns="45700" rIns="91425" bIns="45700" anchor="t" anchorCtr="0">
            <a:normAutofit/>
          </a:bodyPr>
          <a:lstStyle/>
          <a:p>
            <a:pPr xmlns:a="http://schemas.openxmlformats.org/drawingml/2006/main" marL="0" marR="0" lvl="0" indent="0" algn="l" rtl="0">
              <a:lnSpc>
                <a:spcPct val="90000"/>
              </a:lnSpc>
              <a:spcBef>
                <a:spcPct val="0"/>
              </a:spcBef>
              <a:spcAft>
                <a:spcPct val="0"/>
              </a:spcAft>
              <a:buClr>
                <a:srgbClr val="000000"/>
              </a:buClr>
              <a:buSzPts val="2000"/>
              <a:buFont typeface="Arial"/>
              <a:buChar char="•"/>
            </a:pPr>
            <a:r xmlns:a="http://schemas.openxmlformats.org/drawingml/2006/main">
              <a:rPr lang="fr" sz="2000" b="0" i="0" u="none" strike="noStrike" cap="none">
                <a:solidFill>
                  <a:schemeClr val="lt1"/>
                </a:solidFill>
                <a:latin typeface="Arial"/>
                <a:ea typeface="Arial"/>
                <a:cs typeface="Arial"/>
                <a:sym typeface="Arial"/>
              </a:rPr>
              <a:t>Étape 3 : Planifier/scénariser</a:t>
            </a:r>
            <a:endParaRPr xmlns:a="http://schemas.openxmlformats.org/drawingml/2006/main"/>
          </a:p>
        </p:txBody>
      </p:sp>
      <p:cxnSp>
        <p:nvCxnSpPr>
          <p:cNvPr id="194" name="Google Shape;194;p33"/>
          <p:cNvCxnSpPr/>
          <p:nvPr/>
        </p:nvCxnSpPr>
        <p:spPr>
          <a:xfrm rot="10800000">
            <a:off x="834027" y="5707672"/>
            <a:ext cx="4713997" cy="0"/>
          </a:xfrm>
          <a:prstGeom prst="straightConnector1">
            <a:avLst/>
          </a:prstGeom>
          <a:noFill/>
          <a:ln w="12700" cap="flat" cmpd="sng">
            <a:solidFill>
              <a:schemeClr val="accent2"/>
            </a:solidFill>
            <a:prstDash val="solid"/>
            <a:round/>
            <a:headEnd type="none" w="sm" len="sm"/>
            <a:tailEnd type="none" w="sm" len="sm"/>
          </a:ln>
        </p:spPr>
      </p:cxnSp>
      <p:pic>
        <p:nvPicPr>
          <p:cNvPr id="195" name="Google Shape;195;p33" descr="Text&#10;&#10;Description automatically generated with medium confidence"/>
          <p:cNvPicPr preferRelativeResize="0"/>
          <p:nvPr/>
        </p:nvPicPr>
        <p:blipFill>
          <a:blip r:embed="rId3">
            <a:alphaModFix/>
          </a:blip>
          <a:srcRect t="8020"/>
          <a:stretch>
            <a:fillRect/>
          </a:stretch>
        </p:blipFill>
        <p:spPr>
          <a:xfrm>
            <a:off x="5823857" y="10"/>
            <a:ext cx="6368143" cy="6857990"/>
          </a:xfrm>
          <a:prstGeom prst="rect">
            <a:avLst/>
          </a:prstGeom>
          <a:noFill/>
          <a:ln>
            <a:noFill/>
          </a:ln>
        </p:spPr>
      </p:pic>
      <p:sp>
        <p:nvSpPr>
          <p:cNvPr id="196" name="Google Shape;196;p33"/>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97" name="Google Shape;197;p33"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198" name="Google Shape;198;p33"/>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99" name="Google Shape;199;p33"/>
          <p:cNvPicPr preferRelativeResize="0"/>
          <p:nvPr/>
        </p:nvPicPr>
        <p:blipFill>
          <a:blip r:embed="rId5">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203" name="Shape 203"/>
        <p:cNvGrpSpPr/>
        <p:nvPr/>
      </p:nvGrpSpPr>
      <p:grpSpPr>
        <a:xfrm>
          <a:off x="0" y="0"/>
          <a:ext cx="0" cy="0"/>
        </a:xfrm>
      </p:grpSpPr>
      <p:sp>
        <p:nvSpPr>
          <p:cNvPr id="204" name="Google Shape;204;p34"/>
          <p:cNvSpPr/>
          <p:nvPr/>
        </p:nvSpPr>
        <p:spPr>
          <a:xfrm>
            <a:off x="0" y="0"/>
            <a:ext cx="12192000"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cxnSp>
        <p:nvCxnSpPr>
          <p:cNvPr id="205" name="Google Shape;205;p34"/>
          <p:cNvCxnSpPr/>
          <p:nvPr/>
        </p:nvCxnSpPr>
        <p:spPr>
          <a:xfrm rot="10800000">
            <a:off x="831873" y="1749756"/>
            <a:ext cx="4718304" cy="0"/>
          </a:xfrm>
          <a:prstGeom prst="straightConnector1">
            <a:avLst/>
          </a:prstGeom>
          <a:noFill/>
          <a:ln w="12700" cap="flat" cmpd="sng">
            <a:solidFill>
              <a:schemeClr val="accent2"/>
            </a:solidFill>
            <a:prstDash val="solid"/>
            <a:round/>
            <a:headEnd type="none" w="sm" len="sm"/>
            <a:tailEnd type="none" w="sm" len="sm"/>
          </a:ln>
        </p:spPr>
      </p:cxnSp>
      <p:sp>
        <p:nvSpPr>
          <p:cNvPr id="206" name="Google Shape;206;p34"/>
          <p:cNvSpPr txBox="1"/>
          <p:nvPr/>
        </p:nvSpPr>
        <p:spPr>
          <a:xfrm>
            <a:off x="897769" y="1909192"/>
            <a:ext cx="4586513" cy="3647710"/>
          </a:xfrm>
          <a:prstGeom prst="rect">
            <a:avLst/>
          </a:prstGeom>
          <a:noFill/>
          <a:ln>
            <a:noFill/>
          </a:ln>
        </p:spPr>
        <p:txBody>
          <a:bodyPr spcFirstLastPara="1" wrap="square" lIns="91425" tIns="45700" rIns="91425" bIns="45700" anchor="t" anchorCtr="0">
            <a:normAutofit/>
          </a:bodyPr>
          <a:lstStyle/>
          <a:p>
            <a:pPr xmlns:a="http://schemas.openxmlformats.org/drawingml/2006/main" marL="0" marR="0" lvl="0" indent="0" algn="l" rtl="0">
              <a:lnSpc>
                <a:spcPct val="90000"/>
              </a:lnSpc>
              <a:spcBef>
                <a:spcPct val="0"/>
              </a:spcBef>
              <a:spcAft>
                <a:spcPct val="0"/>
              </a:spcAft>
              <a:buClr>
                <a:srgbClr val="000000"/>
              </a:buClr>
              <a:buSzPts val="2000"/>
              <a:buFont typeface="Arial"/>
              <a:buChar char="•"/>
            </a:pPr>
            <a:r xmlns:a="http://schemas.openxmlformats.org/drawingml/2006/main">
              <a:rPr lang="fr" sz="2000" b="0" i="0" u="none" strike="noStrike" cap="none">
                <a:solidFill>
                  <a:schemeClr val="lt1"/>
                </a:solidFill>
                <a:latin typeface="Arial"/>
                <a:ea typeface="Arial"/>
                <a:cs typeface="Arial"/>
                <a:sym typeface="Arial"/>
              </a:rPr>
              <a:t>Étape 4 : Rassembler ou créer des images/audio/vidéo</a:t>
            </a:r>
            <a:endParaRPr xmlns:a="http://schemas.openxmlformats.org/drawingml/2006/main"/>
          </a:p>
        </p:txBody>
      </p:sp>
      <p:cxnSp>
        <p:nvCxnSpPr>
          <p:cNvPr id="207" name="Google Shape;207;p34"/>
          <p:cNvCxnSpPr/>
          <p:nvPr/>
        </p:nvCxnSpPr>
        <p:spPr>
          <a:xfrm rot="10800000">
            <a:off x="834027" y="5707672"/>
            <a:ext cx="4713997" cy="0"/>
          </a:xfrm>
          <a:prstGeom prst="straightConnector1">
            <a:avLst/>
          </a:prstGeom>
          <a:noFill/>
          <a:ln w="12700" cap="flat" cmpd="sng">
            <a:solidFill>
              <a:schemeClr val="accent2"/>
            </a:solidFill>
            <a:prstDash val="solid"/>
            <a:round/>
            <a:headEnd type="none" w="sm" len="sm"/>
            <a:tailEnd type="none" w="sm" len="sm"/>
          </a:ln>
        </p:spPr>
      </p:cxnSp>
      <p:pic>
        <p:nvPicPr>
          <p:cNvPr id="208" name="Google Shape;208;p34" descr="A person working on a computer&#10;&#10;Description automatically generated with low confidence"/>
          <p:cNvPicPr preferRelativeResize="0"/>
          <p:nvPr/>
        </p:nvPicPr>
        <p:blipFill>
          <a:blip r:embed="rId3">
            <a:alphaModFix/>
          </a:blip>
          <a:srcRect t="2165" b="17049"/>
          <a:stretch>
            <a:fillRect/>
          </a:stretch>
        </p:blipFill>
        <p:spPr>
          <a:xfrm>
            <a:off x="5902235" y="10"/>
            <a:ext cx="6289766" cy="6857990"/>
          </a:xfrm>
          <a:prstGeom prst="rect">
            <a:avLst/>
          </a:prstGeom>
          <a:noFill/>
          <a:ln>
            <a:noFill/>
          </a:ln>
        </p:spPr>
      </p:pic>
      <p:sp>
        <p:nvSpPr>
          <p:cNvPr id="209" name="Google Shape;209;p34"/>
          <p:cNvSpPr/>
          <p:nvPr/>
        </p:nvSpPr>
        <p:spPr>
          <a:xfrm flipH="1">
            <a:off x="12191999" y="57150"/>
            <a:ext cx="45719" cy="56340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210" name="Google Shape;210;p3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11" name="Google Shape;211;p34"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212" name="Google Shape;212;p34"/>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13" name="Google Shape;213;p34"/>
          <p:cNvPicPr preferRelativeResize="0"/>
          <p:nvPr/>
        </p:nvPicPr>
        <p:blipFill>
          <a:blip r:embed="rId5">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217" name="Shape 217"/>
        <p:cNvGrpSpPr/>
        <p:nvPr/>
      </p:nvGrpSpPr>
      <p:grpSpPr>
        <a:xfrm>
          <a:off x="0" y="0"/>
          <a:ext cx="0" cy="0"/>
        </a:xfrm>
      </p:grpSpPr>
      <p:sp>
        <p:nvSpPr>
          <p:cNvPr id="218" name="Google Shape;218;p35"/>
          <p:cNvSpPr/>
          <p:nvPr/>
        </p:nvSpPr>
        <p:spPr>
          <a:xfrm>
            <a:off x="0" y="0"/>
            <a:ext cx="12192000"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cxnSp>
        <p:nvCxnSpPr>
          <p:cNvPr id="219" name="Google Shape;219;p35"/>
          <p:cNvCxnSpPr/>
          <p:nvPr/>
        </p:nvCxnSpPr>
        <p:spPr>
          <a:xfrm rot="10800000">
            <a:off x="831873" y="1749756"/>
            <a:ext cx="4718304" cy="0"/>
          </a:xfrm>
          <a:prstGeom prst="straightConnector1">
            <a:avLst/>
          </a:prstGeom>
          <a:noFill/>
          <a:ln w="12700" cap="flat" cmpd="sng">
            <a:solidFill>
              <a:schemeClr val="accent2"/>
            </a:solidFill>
            <a:prstDash val="solid"/>
            <a:round/>
            <a:headEnd type="none" w="sm" len="sm"/>
            <a:tailEnd type="none" w="sm" len="sm"/>
          </a:ln>
        </p:spPr>
      </p:cxnSp>
      <p:sp>
        <p:nvSpPr>
          <p:cNvPr id="220" name="Google Shape;220;p35"/>
          <p:cNvSpPr txBox="1"/>
          <p:nvPr/>
        </p:nvSpPr>
        <p:spPr>
          <a:xfrm>
            <a:off x="897769" y="1909192"/>
            <a:ext cx="4586513" cy="3647710"/>
          </a:xfrm>
          <a:prstGeom prst="rect">
            <a:avLst/>
          </a:prstGeom>
          <a:noFill/>
          <a:ln>
            <a:noFill/>
          </a:ln>
        </p:spPr>
        <p:txBody>
          <a:bodyPr spcFirstLastPara="1" wrap="square" lIns="91425" tIns="45700" rIns="91425" bIns="45700" anchor="t" anchorCtr="0">
            <a:normAutofit/>
          </a:bodyPr>
          <a:lstStyle/>
          <a:p>
            <a:pPr xmlns:a="http://schemas.openxmlformats.org/drawingml/2006/main" marL="0" marR="0" lvl="0" indent="0" algn="l" rtl="0">
              <a:lnSpc>
                <a:spcPct val="90000"/>
              </a:lnSpc>
              <a:spcBef>
                <a:spcPct val="0"/>
              </a:spcBef>
              <a:spcAft>
                <a:spcPct val="0"/>
              </a:spcAft>
              <a:buClr>
                <a:srgbClr val="000000"/>
              </a:buClr>
              <a:buSzPts val="2000"/>
              <a:buFont typeface="Arial"/>
              <a:buChar char="•"/>
            </a:pPr>
            <a:r xmlns:a="http://schemas.openxmlformats.org/drawingml/2006/main">
              <a:rPr lang="fr" sz="2000" b="0" i="0" u="none" strike="noStrike" cap="none">
                <a:solidFill>
                  <a:schemeClr val="lt1"/>
                </a:solidFill>
                <a:latin typeface="Arial"/>
                <a:ea typeface="Arial"/>
                <a:cs typeface="Arial"/>
                <a:sym typeface="Arial"/>
              </a:rPr>
              <a:t>Étape 5 : Assemblez le tout</a:t>
            </a:r>
            <a:endParaRPr xmlns:a="http://schemas.openxmlformats.org/drawingml/2006/main"/>
          </a:p>
        </p:txBody>
      </p:sp>
      <p:cxnSp>
        <p:nvCxnSpPr>
          <p:cNvPr id="221" name="Google Shape;221;p35"/>
          <p:cNvCxnSpPr/>
          <p:nvPr/>
        </p:nvCxnSpPr>
        <p:spPr>
          <a:xfrm rot="10800000">
            <a:off x="834027" y="5707672"/>
            <a:ext cx="4713997" cy="0"/>
          </a:xfrm>
          <a:prstGeom prst="straightConnector1">
            <a:avLst/>
          </a:prstGeom>
          <a:noFill/>
          <a:ln w="12700" cap="flat" cmpd="sng">
            <a:solidFill>
              <a:schemeClr val="accent2"/>
            </a:solidFill>
            <a:prstDash val="solid"/>
            <a:round/>
            <a:headEnd type="none" w="sm" len="sm"/>
            <a:tailEnd type="none" w="sm" len="sm"/>
          </a:ln>
        </p:spPr>
      </p:cxnSp>
      <p:pic>
        <p:nvPicPr>
          <p:cNvPr id="222" name="Google Shape;222;p35" descr="A person using a computer&#10;&#10;Description automatically generated with medium confidence"/>
          <p:cNvPicPr preferRelativeResize="0"/>
          <p:nvPr/>
        </p:nvPicPr>
        <p:blipFill>
          <a:blip r:embed="rId3">
            <a:alphaModFix/>
          </a:blip>
          <a:srcRect l="32547" r="12299" b="-1"/>
          <a:stretch>
            <a:fillRect/>
          </a:stretch>
        </p:blipFill>
        <p:spPr>
          <a:xfrm>
            <a:off x="6525453" y="10"/>
            <a:ext cx="5666547" cy="6857990"/>
          </a:xfrm>
          <a:prstGeom prst="rect">
            <a:avLst/>
          </a:prstGeom>
          <a:noFill/>
          <a:ln>
            <a:noFill/>
          </a:ln>
        </p:spPr>
      </p:pic>
      <p:sp>
        <p:nvSpPr>
          <p:cNvPr id="223" name="Google Shape;223;p3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24" name="Google Shape;224;p35"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225" name="Google Shape;225;p35"/>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26" name="Google Shape;226;p35"/>
          <p:cNvPicPr preferRelativeResize="0"/>
          <p:nvPr/>
        </p:nvPicPr>
        <p:blipFill>
          <a:blip r:embed="rId5">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230" name="Shape 230"/>
        <p:cNvGrpSpPr/>
        <p:nvPr/>
      </p:nvGrpSpPr>
      <p:grpSpPr>
        <a:xfrm>
          <a:off x="0" y="0"/>
          <a:ext cx="0" cy="0"/>
        </a:xfrm>
      </p:grpSpPr>
      <p:sp>
        <p:nvSpPr>
          <p:cNvPr id="231" name="Google Shape;231;p36"/>
          <p:cNvSpPr/>
          <p:nvPr/>
        </p:nvSpPr>
        <p:spPr>
          <a:xfrm>
            <a:off x="0" y="0"/>
            <a:ext cx="12192000"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cxnSp>
        <p:nvCxnSpPr>
          <p:cNvPr id="232" name="Google Shape;232;p36"/>
          <p:cNvCxnSpPr/>
          <p:nvPr/>
        </p:nvCxnSpPr>
        <p:spPr>
          <a:xfrm rot="10800000">
            <a:off x="831873" y="1749756"/>
            <a:ext cx="4718304" cy="0"/>
          </a:xfrm>
          <a:prstGeom prst="straightConnector1">
            <a:avLst/>
          </a:prstGeom>
          <a:noFill/>
          <a:ln w="12700" cap="flat" cmpd="sng">
            <a:solidFill>
              <a:schemeClr val="accent2"/>
            </a:solidFill>
            <a:prstDash val="solid"/>
            <a:round/>
            <a:headEnd type="none" w="sm" len="sm"/>
            <a:tailEnd type="none" w="sm" len="sm"/>
          </a:ln>
        </p:spPr>
      </p:cxnSp>
      <p:sp>
        <p:nvSpPr>
          <p:cNvPr id="233" name="Google Shape;233;p36"/>
          <p:cNvSpPr txBox="1"/>
          <p:nvPr/>
        </p:nvSpPr>
        <p:spPr>
          <a:xfrm>
            <a:off x="897769" y="1909192"/>
            <a:ext cx="4586513" cy="3647710"/>
          </a:xfrm>
          <a:prstGeom prst="rect">
            <a:avLst/>
          </a:prstGeom>
          <a:noFill/>
          <a:ln>
            <a:noFill/>
          </a:ln>
        </p:spPr>
        <p:txBody>
          <a:bodyPr spcFirstLastPara="1" wrap="square" lIns="91425" tIns="45700" rIns="91425" bIns="45700" anchor="t" anchorCtr="0">
            <a:normAutofit/>
          </a:bodyPr>
          <a:lstStyle/>
          <a:p>
            <a:pPr xmlns:a="http://schemas.openxmlformats.org/drawingml/2006/main" marL="0" marR="0" lvl="0" indent="0" algn="l" rtl="0">
              <a:lnSpc>
                <a:spcPct val="90000"/>
              </a:lnSpc>
              <a:spcBef>
                <a:spcPct val="0"/>
              </a:spcBef>
              <a:spcAft>
                <a:spcPct val="0"/>
              </a:spcAft>
              <a:buClr>
                <a:srgbClr val="000000"/>
              </a:buClr>
              <a:buSzPts val="2000"/>
              <a:buFont typeface="Arial"/>
              <a:buChar char="•"/>
            </a:pPr>
            <a:r xmlns:a="http://schemas.openxmlformats.org/drawingml/2006/main">
              <a:rPr lang="fr" sz="2000" b="0" i="0" u="none" strike="noStrike" cap="none">
                <a:solidFill>
                  <a:schemeClr val="lt1"/>
                </a:solidFill>
                <a:latin typeface="Arial"/>
                <a:ea typeface="Arial"/>
                <a:cs typeface="Arial"/>
                <a:sym typeface="Arial"/>
              </a:rPr>
              <a:t>Étape 6 : publier</a:t>
            </a:r>
            <a:endParaRPr xmlns:a="http://schemas.openxmlformats.org/drawingml/2006/main"/>
          </a:p>
        </p:txBody>
      </p:sp>
      <p:cxnSp>
        <p:nvCxnSpPr>
          <p:cNvPr id="234" name="Google Shape;234;p36"/>
          <p:cNvCxnSpPr/>
          <p:nvPr/>
        </p:nvCxnSpPr>
        <p:spPr>
          <a:xfrm rot="10800000">
            <a:off x="834027" y="5707672"/>
            <a:ext cx="4713997" cy="0"/>
          </a:xfrm>
          <a:prstGeom prst="straightConnector1">
            <a:avLst/>
          </a:prstGeom>
          <a:noFill/>
          <a:ln w="12700" cap="flat" cmpd="sng">
            <a:solidFill>
              <a:schemeClr val="accent2"/>
            </a:solidFill>
            <a:prstDash val="solid"/>
            <a:round/>
            <a:headEnd type="none" w="sm" len="sm"/>
            <a:tailEnd type="none" w="sm" len="sm"/>
          </a:ln>
        </p:spPr>
      </p:cxnSp>
      <p:pic>
        <p:nvPicPr>
          <p:cNvPr id="235" name="Google Shape;235;p36" descr="A picture containing person, indoor&#10;&#10;Description automatically generated"/>
          <p:cNvPicPr preferRelativeResize="0"/>
          <p:nvPr/>
        </p:nvPicPr>
        <p:blipFill>
          <a:blip r:embed="rId3">
            <a:alphaModFix/>
          </a:blip>
          <a:srcRect t="3009" b="16205"/>
          <a:stretch>
            <a:fillRect/>
          </a:stretch>
        </p:blipFill>
        <p:spPr>
          <a:xfrm>
            <a:off x="6525453" y="10"/>
            <a:ext cx="5666547" cy="6857990"/>
          </a:xfrm>
          <a:prstGeom prst="rect">
            <a:avLst/>
          </a:prstGeom>
          <a:noFill/>
          <a:ln>
            <a:noFill/>
          </a:ln>
        </p:spPr>
      </p:pic>
      <p:sp>
        <p:nvSpPr>
          <p:cNvPr id="236" name="Google Shape;236;p3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37" name="Google Shape;237;p36"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238" name="Google Shape;238;p36"/>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39" name="Google Shape;239;p36"/>
          <p:cNvPicPr preferRelativeResize="0"/>
          <p:nvPr/>
        </p:nvPicPr>
        <p:blipFill>
          <a:blip r:embed="rId5">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dk1"/>
        </a:solidFill>
      </p:bgPr>
    </p:bg>
    <p:spTree>
      <p:nvGrpSpPr>
        <p:cNvPr id="243" name="Shape 243"/>
        <p:cNvGrpSpPr/>
        <p:nvPr/>
      </p:nvGrpSpPr>
      <p:grpSpPr>
        <a:xfrm>
          <a:off x="0" y="0"/>
          <a:ext cx="0" cy="0"/>
        </a:xfrm>
      </p:grpSpPr>
      <p:sp>
        <p:nvSpPr>
          <p:cNvPr id="244" name="Google Shape;244;p37"/>
          <p:cNvSpPr txBox="1"/>
          <p:nvPr/>
        </p:nvSpPr>
        <p:spPr>
          <a:xfrm>
            <a:off x="838200" y="2322576"/>
            <a:ext cx="6254496" cy="3858768"/>
          </a:xfrm>
          <a:prstGeom prst="rect">
            <a:avLst/>
          </a:prstGeom>
          <a:noFill/>
          <a:ln>
            <a:noFill/>
          </a:ln>
        </p:spPr>
        <p:txBody>
          <a:bodyPr spcFirstLastPara="1" wrap="square" lIns="91425" tIns="45700" rIns="91425" bIns="45700" anchor="t" anchorCtr="0">
            <a:normAutofit/>
          </a:bodyPr>
          <a:lstStyle/>
          <a:p>
            <a:pPr xmlns:a="http://schemas.openxmlformats.org/drawingml/2006/main" marL="0" marR="0" lvl="0" indent="0" algn="l" rtl="0">
              <a:lnSpc>
                <a:spcPct val="90000"/>
              </a:lnSpc>
              <a:spcBef>
                <a:spcPct val="0"/>
              </a:spcBef>
              <a:spcAft>
                <a:spcPct val="0"/>
              </a:spcAft>
              <a:buClr>
                <a:srgbClr val="000000"/>
              </a:buClr>
              <a:buSzPts val="2400"/>
              <a:buFont typeface="Arial"/>
              <a:buChar char="•"/>
            </a:pPr>
            <a:r xmlns:a="http://schemas.openxmlformats.org/drawingml/2006/main">
              <a:rPr lang="fr" sz="2400" b="0" i="0" u="none" strike="noStrike" cap="none">
                <a:solidFill>
                  <a:schemeClr val="lt1"/>
                </a:solidFill>
                <a:latin typeface="Arial"/>
                <a:ea typeface="Arial"/>
                <a:cs typeface="Arial"/>
                <a:sym typeface="Arial"/>
              </a:rPr>
              <a:t>Étape 7 : Rétroaction et réflexion</a:t>
            </a:r>
            <a:endParaRPr xmlns:a="http://schemas.openxmlformats.org/drawingml/2006/main"/>
          </a:p>
        </p:txBody>
      </p:sp>
      <p:pic>
        <p:nvPicPr>
          <p:cNvPr id="245" name="Google Shape;245;p37" descr="A picture containing text&#10;&#10;Description automatically generated"/>
          <p:cNvPicPr preferRelativeResize="0"/>
          <p:nvPr/>
        </p:nvPicPr>
        <p:blipFill>
          <a:blip r:embed="rId3">
            <a:alphaModFix/>
          </a:blip>
          <a:srcRect t="1337" r="-2" b="-1"/>
          <a:stretch>
            <a:fillRect/>
          </a:stretch>
        </p:blipFill>
        <p:spPr>
          <a:xfrm>
            <a:off x="5660571" y="10"/>
            <a:ext cx="6531428" cy="6857990"/>
          </a:xfrm>
          <a:prstGeom prst="rect">
            <a:avLst/>
          </a:prstGeom>
          <a:noFill/>
          <a:ln>
            <a:noFill/>
          </a:ln>
        </p:spPr>
      </p:pic>
      <p:sp>
        <p:nvSpPr>
          <p:cNvPr id="246" name="Google Shape;246;p3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47" name="Google Shape;247;p37"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248" name="Google Shape;248;p37"/>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49" name="Google Shape;249;p37"/>
          <p:cNvPicPr preferRelativeResize="0"/>
          <p:nvPr/>
        </p:nvPicPr>
        <p:blipFill>
          <a:blip r:embed="rId5">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253" name="Shape 253"/>
        <p:cNvGrpSpPr/>
        <p:nvPr/>
      </p:nvGrpSpPr>
      <p:grpSpPr>
        <a:xfrm>
          <a:off x="0" y="0"/>
          <a:ext cx="0" cy="0"/>
        </a:xfrm>
      </p:grpSpPr>
      <p:pic>
        <p:nvPicPr>
          <p:cNvPr id="254" name="Google Shape;254;p38"/>
          <p:cNvPicPr preferRelativeResize="0"/>
          <p:nvPr/>
        </p:nvPicPr>
        <p:blipFill>
          <a:blip r:embed="rId3">
            <a:alphaModFix/>
          </a:blip>
          <a:stretch>
            <a:fillRect/>
          </a:stretch>
        </p:blipFill>
        <p:spPr>
          <a:xfrm>
            <a:off x="0" y="0"/>
            <a:ext cx="12192000" cy="6858000"/>
          </a:xfrm>
          <a:prstGeom prst="rect">
            <a:avLst/>
          </a:prstGeom>
          <a:noFill/>
          <a:ln>
            <a:noFill/>
          </a:ln>
        </p:spPr>
      </p:pic>
      <p:pic>
        <p:nvPicPr>
          <p:cNvPr id="255" name="Google Shape;255;p38"/>
          <p:cNvPicPr preferRelativeResize="0"/>
          <p:nvPr/>
        </p:nvPicPr>
        <p:blipFill>
          <a:blip r:embed="rId4">
            <a:alphaModFix/>
          </a:blip>
          <a:stretch>
            <a:fillRect/>
          </a:stretch>
        </p:blipFill>
        <p:spPr>
          <a:xfrm>
            <a:off x="2331065" y="1222216"/>
            <a:ext cx="7529869" cy="4869747"/>
          </a:xfrm>
          <a:prstGeom prst="rect">
            <a:avLst/>
          </a:prstGeom>
          <a:noFill/>
          <a:ln>
            <a:noFill/>
          </a:ln>
        </p:spPr>
      </p:pic>
      <p:sp>
        <p:nvSpPr>
          <p:cNvPr id="256" name="Google Shape;256;p3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57" name="Google Shape;257;p38" descr="Text&#10;&#10;Description automatically generated"/>
          <p:cNvPicPr preferRelativeResize="0"/>
          <p:nvPr/>
        </p:nvPicPr>
        <p:blipFill>
          <a:blip r:embed="rId5">
            <a:alphaModFix/>
          </a:blip>
          <a:stretch>
            <a:fillRect/>
          </a:stretch>
        </p:blipFill>
        <p:spPr>
          <a:xfrm>
            <a:off x="235341" y="6242795"/>
            <a:ext cx="1964299" cy="427819"/>
          </a:xfrm>
          <a:prstGeom prst="rect">
            <a:avLst/>
          </a:prstGeom>
          <a:noFill/>
          <a:ln>
            <a:noFill/>
          </a:ln>
        </p:spPr>
      </p:pic>
      <p:sp>
        <p:nvSpPr>
          <p:cNvPr id="258" name="Google Shape;258;p38"/>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59" name="Google Shape;259;p38"/>
          <p:cNvPicPr preferRelativeResize="0"/>
          <p:nvPr/>
        </p:nvPicPr>
        <p:blipFill>
          <a:blip r:embed="rId6">
            <a:alphaModFix/>
          </a:blip>
          <a:stretch>
            <a:fillRect/>
          </a:stretch>
        </p:blipFill>
        <p:spPr>
          <a:xfrm>
            <a:off x="11374639" y="152449"/>
            <a:ext cx="462675" cy="709197"/>
          </a:xfrm>
          <a:prstGeom prst="rect">
            <a:avLst/>
          </a:prstGeom>
          <a:noFill/>
          <a:ln>
            <a:noFill/>
          </a:ln>
        </p:spPr>
      </p:pic>
      <p:sp>
        <p:nvSpPr>
          <p:cNvPr id="260" name="Google Shape;260;p38"/>
          <p:cNvSpPr txBox="1"/>
          <p:nvPr/>
        </p:nvSpPr>
        <p:spPr>
          <a:xfrm>
            <a:off x="3692304" y="2175143"/>
            <a:ext cx="4807390" cy="3139321"/>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6600" b="0" i="0" u="none" strike="noStrike" cap="none">
                <a:solidFill>
                  <a:srgbClr val="000000"/>
                </a:solidFill>
                <a:latin typeface="Arial"/>
                <a:ea typeface="Arial"/>
                <a:cs typeface="Arial"/>
                <a:sym typeface="Arial"/>
              </a:rPr>
              <a:t>Unité 2 : Réalisation de films sur smartphone</a:t>
            </a:r>
            <a:endParaRPr xmlns:a="http://schemas.openxmlformats.org/drawingml/2006/main" sz="6600" b="0"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264" name="Shape 264"/>
        <p:cNvGrpSpPr/>
        <p:nvPr/>
      </p:nvGrpSpPr>
      <p:grpSpPr>
        <a:xfrm>
          <a:off x="0" y="0"/>
          <a:ext cx="0" cy="0"/>
        </a:xfrm>
      </p:grpSpPr>
      <p:pic>
        <p:nvPicPr>
          <p:cNvPr id="265" name="Google Shape;265;p39" descr="A picture containing indoor&#10;&#10;Description automatically generated"/>
          <p:cNvPicPr preferRelativeResize="0"/>
          <p:nvPr/>
        </p:nvPicPr>
        <p:blipFill>
          <a:blip r:embed="rId3">
            <a:alphaModFix/>
          </a:blip>
          <a:srcRect t="6122" b="9608"/>
          <a:stretch>
            <a:fillRect/>
          </a:stretch>
        </p:blipFill>
        <p:spPr>
          <a:xfrm>
            <a:off x="20" y="10"/>
            <a:ext cx="12191980" cy="6857990"/>
          </a:xfrm>
          <a:prstGeom prst="rect">
            <a:avLst/>
          </a:prstGeom>
          <a:noFill/>
          <a:ln>
            <a:noFill/>
          </a:ln>
        </p:spPr>
      </p:pic>
      <p:sp>
        <p:nvSpPr>
          <p:cNvPr id="266" name="Google Shape;266;p39"/>
          <p:cNvSpPr/>
          <p:nvPr/>
        </p:nvSpPr>
        <p:spPr>
          <a:xfrm>
            <a:off x="7488621" y="2277613"/>
            <a:ext cx="4703379" cy="4580387"/>
          </a:xfrm>
          <a:custGeom>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spcFirstLastPara="1" wrap="square" lIns="91425" tIns="45700" rIns="91425" bIns="45700" anchor="t" anchorCtr="0">
            <a:normAutofit/>
          </a:bodyPr>
          <a:lstStyle/>
          <a:p>
            <a:pPr marL="0" marR="0" lvl="0" indent="0" algn="ctr" rtl="0">
              <a:lnSpc>
                <a:spcPct val="100000"/>
              </a:lnSpc>
              <a:spcBef>
                <a:spcPct val="0"/>
              </a:spcBef>
              <a:spcAft>
                <a:spcPct val="0"/>
              </a:spcAft>
              <a:buClr>
                <a:schemeClr val="dk1"/>
              </a:buClr>
              <a:buSzPts val="1600"/>
              <a:buFont typeface="Arial"/>
              <a:buNone/>
            </a:pPr>
            <a:endParaRPr sz="1600" b="0" i="0" u="none" strike="noStrike" cap="none">
              <a:solidFill>
                <a:srgbClr val="000000"/>
              </a:solidFill>
              <a:latin typeface="Arial"/>
              <a:ea typeface="Arial"/>
              <a:cs typeface="Arial"/>
              <a:sym typeface="Arial"/>
            </a:endParaRPr>
          </a:p>
        </p:txBody>
      </p:sp>
      <p:sp>
        <p:nvSpPr>
          <p:cNvPr id="267" name="Google Shape;267;p39"/>
          <p:cNvSpPr txBox="1"/>
          <p:nvPr/>
        </p:nvSpPr>
        <p:spPr>
          <a:xfrm>
            <a:off x="8022021" y="3231931"/>
            <a:ext cx="3852041" cy="1834056"/>
          </a:xfrm>
          <a:prstGeom prst="rect">
            <a:avLst/>
          </a:prstGeom>
          <a:noFill/>
          <a:ln>
            <a:noFill/>
          </a:ln>
        </p:spPr>
        <p:txBody>
          <a:bodyPr spcFirstLastPara="1" wrap="square" lIns="91425" tIns="45700" rIns="91425" bIns="45700" anchor="b" anchorCtr="0">
            <a:normAutofit/>
          </a:bodyPr>
          <a:lstStyle/>
          <a:p>
            <a:pPr xmlns:a="http://schemas.openxmlformats.org/drawingml/2006/main" marL="0" marR="0" lvl="0" indent="0" algn="ctr" rtl="0">
              <a:lnSpc>
                <a:spcPct val="90000"/>
              </a:lnSpc>
              <a:spcBef>
                <a:spcPct val="0"/>
              </a:spcBef>
              <a:spcAft>
                <a:spcPct val="0"/>
              </a:spcAft>
              <a:buNone/>
            </a:pPr>
            <a:r xmlns:a="http://schemas.openxmlformats.org/drawingml/2006/main">
              <a:rPr lang="fr" sz="4000" b="1" i="0" u="none" strike="noStrike" cap="none">
                <a:solidFill>
                  <a:schemeClr val="dk1"/>
                </a:solidFill>
                <a:latin typeface="Arial"/>
                <a:ea typeface="Arial"/>
                <a:cs typeface="Arial"/>
                <a:sym typeface="Arial"/>
              </a:rPr>
              <a:t>Qualité de la caméra</a:t>
            </a:r>
            <a:endParaRPr xmlns:a="http://schemas.openxmlformats.org/drawingml/2006/main"/>
          </a:p>
        </p:txBody>
      </p:sp>
      <p:cxnSp>
        <p:nvCxnSpPr>
          <p:cNvPr id="268" name="Google Shape;268;p39"/>
          <p:cNvCxnSpPr/>
          <p:nvPr/>
        </p:nvCxnSpPr>
        <p:spPr>
          <a:xfrm>
            <a:off x="9480331" y="5123793"/>
            <a:ext cx="935420" cy="0"/>
          </a:xfrm>
          <a:prstGeom prst="straightConnector1">
            <a:avLst/>
          </a:prstGeom>
          <a:noFill/>
          <a:ln w="25400" cap="sq" cmpd="sng">
            <a:solidFill>
              <a:srgbClr val="262626"/>
            </a:solidFill>
            <a:prstDash val="solid"/>
            <a:bevel/>
            <a:headEnd type="none" w="sm" len="sm"/>
            <a:tailEnd type="none" w="sm" len="sm"/>
          </a:ln>
        </p:spPr>
      </p:cxnSp>
      <p:sp>
        <p:nvSpPr>
          <p:cNvPr id="269" name="Google Shape;269;p3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70" name="Google Shape;270;p39"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271" name="Google Shape;271;p39"/>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72" name="Google Shape;272;p39"/>
          <p:cNvPicPr preferRelativeResize="0"/>
          <p:nvPr/>
        </p:nvPicPr>
        <p:blipFill>
          <a:blip r:embed="rId5">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276" name="Shape 276"/>
        <p:cNvGrpSpPr/>
        <p:nvPr/>
      </p:nvGrpSpPr>
      <p:grpSpPr>
        <a:xfrm>
          <a:off x="0" y="0"/>
          <a:ext cx="0" cy="0"/>
        </a:xfrm>
      </p:grpSpPr>
      <p:sp>
        <p:nvSpPr>
          <p:cNvPr id="277" name="Google Shape;277;p4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pic>
        <p:nvPicPr>
          <p:cNvPr id="278" name="Google Shape;278;p40" descr="A picture containing person, indoor&#10;&#10;Description automatically generated"/>
          <p:cNvPicPr preferRelativeResize="0"/>
          <p:nvPr/>
        </p:nvPicPr>
        <p:blipFill>
          <a:blip r:embed="rId3">
            <a:alphaModFix/>
          </a:blip>
          <a:srcRect l="16529" r="4807" b="-1"/>
          <a:stretch>
            <a:fillRect/>
          </a:stretch>
        </p:blipFill>
        <p:spPr>
          <a:xfrm>
            <a:off x="4110127" y="10"/>
            <a:ext cx="8081873" cy="6857990"/>
          </a:xfrm>
          <a:custGeom>
            <a:rect l="l" t="t" r="r" b="b"/>
            <a:pathLst>
              <a:path w="8081873" h="6858000" extrusionOk="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a:noFill/>
          <a:ln>
            <a:noFill/>
          </a:ln>
        </p:spPr>
      </p:pic>
      <p:sp>
        <p:nvSpPr>
          <p:cNvPr id="279" name="Google Shape;279;p40"/>
          <p:cNvSpPr/>
          <p:nvPr/>
        </p:nvSpPr>
        <p:spPr>
          <a:xfrm>
            <a:off x="0" y="0"/>
            <a:ext cx="4959047" cy="6858000"/>
          </a:xfrm>
          <a:custGeom>
            <a:rect l="l" t="t" r="r" b="b"/>
            <a:pathLst>
              <a:path w="4959047" h="6858000" extrusionOk="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solidFill>
            <a:schemeClr val="lt1"/>
          </a:solidFill>
          <a:ln w="9525" cap="flat" cmpd="sng">
            <a:solidFill>
              <a:srgbClr val="FCFBFB"/>
            </a:solidFill>
            <a:prstDash val="solid"/>
            <a:round/>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0" name="Google Shape;280;p40"/>
          <p:cNvSpPr/>
          <p:nvPr/>
        </p:nvSpPr>
        <p:spPr>
          <a:xfrm>
            <a:off x="0" y="0"/>
            <a:ext cx="4948887" cy="6858000"/>
          </a:xfrm>
          <a:custGeom>
            <a:rect l="l" t="t" r="r" b="b"/>
            <a:pathLst>
              <a:path w="4948887" h="6858000" extrusionOk="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1" name="Google Shape;281;p40"/>
          <p:cNvSpPr txBox="1"/>
          <p:nvPr/>
        </p:nvSpPr>
        <p:spPr>
          <a:xfrm>
            <a:off x="477981" y="1122363"/>
            <a:ext cx="4023360" cy="3204134"/>
          </a:xfrm>
          <a:prstGeom prst="rect">
            <a:avLst/>
          </a:prstGeom>
          <a:noFill/>
          <a:ln>
            <a:noFill/>
          </a:ln>
        </p:spPr>
        <p:txBody>
          <a:bodyPr spcFirstLastPara="1" wrap="square" lIns="91425" tIns="45700" rIns="91425" bIns="45700" anchor="b" anchorCtr="0">
            <a:normAutofit/>
          </a:bodyPr>
          <a:lstStyle/>
          <a:p>
            <a:pPr xmlns:a="http://schemas.openxmlformats.org/drawingml/2006/main" marL="0" marR="0" lvl="0" indent="0" algn="l" rtl="0">
              <a:lnSpc>
                <a:spcPct val="90000"/>
              </a:lnSpc>
              <a:spcBef>
                <a:spcPct val="0"/>
              </a:spcBef>
              <a:spcAft>
                <a:spcPct val="0"/>
              </a:spcAft>
              <a:buNone/>
            </a:pPr>
            <a:r xmlns:a="http://schemas.openxmlformats.org/drawingml/2006/main">
              <a:rPr lang="fr" sz="4800" b="0" i="0" u="none" strike="noStrike" cap="none">
                <a:solidFill>
                  <a:schemeClr val="dk1"/>
                </a:solidFill>
                <a:latin typeface="Arial"/>
                <a:ea typeface="Arial"/>
                <a:cs typeface="Arial"/>
                <a:sym typeface="Arial"/>
              </a:rPr>
              <a:t>Éclairage</a:t>
            </a:r>
            <a:endParaRPr xmlns:a="http://schemas.openxmlformats.org/drawingml/2006/main"/>
          </a:p>
        </p:txBody>
      </p:sp>
      <p:sp>
        <p:nvSpPr>
          <p:cNvPr id="282" name="Google Shape;282;p40"/>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3" name="Google Shape;283;p40"/>
          <p:cNvSpPr/>
          <p:nvPr/>
        </p:nvSpPr>
        <p:spPr>
          <a:xfrm>
            <a:off x="481029" y="4546920"/>
            <a:ext cx="402336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4" name="Google Shape;284;p4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85" name="Google Shape;285;p40"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286" name="Google Shape;286;p40"/>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87" name="Google Shape;287;p40"/>
          <p:cNvPicPr preferRelativeResize="0"/>
          <p:nvPr/>
        </p:nvPicPr>
        <p:blipFill>
          <a:blip r:embed="rId5">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291" name="Shape 291"/>
        <p:cNvGrpSpPr/>
        <p:nvPr/>
      </p:nvGrpSpPr>
      <p:grpSpPr>
        <a:xfrm>
          <a:off x="0" y="0"/>
          <a:ext cx="0" cy="0"/>
        </a:xfrm>
      </p:grpSpPr>
      <p:sp>
        <p:nvSpPr>
          <p:cNvPr id="292" name="Google Shape;292;p4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rgbClr val="FFFFFF"/>
              </a:solidFill>
              <a:latin typeface="Meiryo"/>
              <a:ea typeface="Meiryo"/>
              <a:cs typeface="Meiryo"/>
              <a:sym typeface="Meiryo"/>
            </a:endParaRPr>
          </a:p>
        </p:txBody>
      </p:sp>
      <p:sp>
        <p:nvSpPr>
          <p:cNvPr id="293" name="Google Shape;293;p41"/>
          <p:cNvSpPr/>
          <p:nvPr/>
        </p:nvSpPr>
        <p:spPr>
          <a:xfrm flipH="1">
            <a:off x="2212206" y="0"/>
            <a:ext cx="2529723" cy="6858000"/>
          </a:xfrm>
          <a:custGeom>
            <a:rect l="l" t="t" r="r" b="b"/>
            <a:pathLst>
              <a:path w="2529723" h="6858000" extrusionOk="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chemeClr val="lt1"/>
              </a:buClr>
              <a:buSzPts val="1800"/>
              <a:buFont typeface="Arial"/>
              <a:buNone/>
            </a:pPr>
            <a:endParaRPr sz="1800" b="0" i="0" u="none" strike="noStrike" cap="none">
              <a:solidFill>
                <a:srgbClr val="FFFFFF"/>
              </a:solidFill>
              <a:latin typeface="Meiryo"/>
              <a:ea typeface="Meiryo"/>
              <a:cs typeface="Meiryo"/>
              <a:sym typeface="Meiryo"/>
            </a:endParaRPr>
          </a:p>
        </p:txBody>
      </p:sp>
      <p:sp>
        <p:nvSpPr>
          <p:cNvPr id="294" name="Google Shape;294;p41"/>
          <p:cNvSpPr/>
          <p:nvPr/>
        </p:nvSpPr>
        <p:spPr>
          <a:xfrm flipH="1">
            <a:off x="2417551" y="0"/>
            <a:ext cx="2536434" cy="6858000"/>
          </a:xfrm>
          <a:custGeom>
            <a:rect l="l" t="t" r="r" b="b"/>
            <a:pathLst>
              <a:path w="2536434" h="6858000" extrusionOk="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chemeClr val="lt1"/>
              </a:buClr>
              <a:buSzPts val="1800"/>
              <a:buFont typeface="Arial"/>
              <a:buNone/>
            </a:pPr>
            <a:endParaRPr sz="1800" b="0" i="0" u="none" strike="noStrike" cap="none">
              <a:solidFill>
                <a:srgbClr val="FFFFFF"/>
              </a:solidFill>
              <a:latin typeface="Meiryo"/>
              <a:ea typeface="Meiryo"/>
              <a:cs typeface="Meiryo"/>
              <a:sym typeface="Meiryo"/>
            </a:endParaRPr>
          </a:p>
        </p:txBody>
      </p:sp>
      <p:pic>
        <p:nvPicPr>
          <p:cNvPr id="295" name="Google Shape;295;p41" descr="A person looking through a camera&#10;&#10;Description automatically generated with medium confidence"/>
          <p:cNvPicPr preferRelativeResize="0"/>
          <p:nvPr/>
        </p:nvPicPr>
        <p:blipFill>
          <a:blip r:embed="rId3">
            <a:alphaModFix/>
          </a:blip>
          <a:srcRect l="7075" r="-1" b="-1"/>
          <a:stretch>
            <a:fillRect/>
          </a:stretch>
        </p:blipFill>
        <p:spPr>
          <a:xfrm>
            <a:off x="2644776" y="10"/>
            <a:ext cx="9547224" cy="6857990"/>
          </a:xfrm>
          <a:custGeom>
            <a:rect l="l" t="t" r="r" b="b"/>
            <a:pathLst>
              <a:path w="9547224" h="6858000" extrusionOk="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noFill/>
          <a:ln>
            <a:noFill/>
          </a:ln>
        </p:spPr>
      </p:pic>
      <p:sp>
        <p:nvSpPr>
          <p:cNvPr id="296" name="Google Shape;296;p41"/>
          <p:cNvSpPr/>
          <p:nvPr/>
        </p:nvSpPr>
        <p:spPr>
          <a:xfrm flipH="1">
            <a:off x="2644774" y="0"/>
            <a:ext cx="2756893" cy="6858000"/>
          </a:xfrm>
          <a:custGeom>
            <a:rect l="l" t="t" r="r" b="b"/>
            <a:pathLst>
              <a:path w="2756893" h="6858000" extrusionOk="0">
                <a:moveTo>
                  <a:pt x="1133870" y="0"/>
                </a:moveTo>
                <a:lnTo>
                  <a:pt x="898082" y="0"/>
                </a:lnTo>
                <a:lnTo>
                  <a:pt x="920668" y="14997"/>
                </a:lnTo>
                <a:cubicBezTo>
                  <a:pt x="1969257" y="754641"/>
                  <a:pt x="2554961" y="2093192"/>
                  <a:pt x="2554961" y="3621656"/>
                </a:cubicBezTo>
                <a:cubicBezTo>
                  <a:pt x="2554961" y="4969131"/>
                  <a:pt x="1606863" y="5602839"/>
                  <a:pt x="641513" y="6374814"/>
                </a:cubicBezTo>
                <a:cubicBezTo>
                  <a:pt x="465717" y="6515397"/>
                  <a:pt x="291531" y="6653108"/>
                  <a:pt x="114086" y="6780599"/>
                </a:cubicBezTo>
                <a:lnTo>
                  <a:pt x="0" y="6858000"/>
                </a:lnTo>
                <a:lnTo>
                  <a:pt x="40637" y="6858000"/>
                </a:lnTo>
                <a:lnTo>
                  <a:pt x="254139" y="6858000"/>
                </a:lnTo>
                <a:lnTo>
                  <a:pt x="365895" y="6780599"/>
                </a:lnTo>
                <a:cubicBezTo>
                  <a:pt x="539713" y="6653108"/>
                  <a:pt x="710340" y="6515397"/>
                  <a:pt x="882543" y="6374814"/>
                </a:cubicBezTo>
                <a:cubicBezTo>
                  <a:pt x="1828168" y="5602839"/>
                  <a:pt x="2756893" y="4969131"/>
                  <a:pt x="2756893" y="3621656"/>
                </a:cubicBezTo>
                <a:cubicBezTo>
                  <a:pt x="2756893" y="2093192"/>
                  <a:pt x="2183157" y="754641"/>
                  <a:pt x="1155994" y="14997"/>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297" name="Google Shape;297;p41"/>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298" name="Google Shape;298;p41"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299" name="Google Shape;299;p41"/>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00" name="Google Shape;300;p41"/>
          <p:cNvPicPr preferRelativeResize="0"/>
          <p:nvPr/>
        </p:nvPicPr>
        <p:blipFill>
          <a:blip r:embed="rId5">
            <a:alphaModFix/>
          </a:blip>
          <a:stretch>
            <a:fillRect/>
          </a:stretch>
        </p:blipFill>
        <p:spPr>
          <a:xfrm>
            <a:off x="11374639" y="152449"/>
            <a:ext cx="462675" cy="709197"/>
          </a:xfrm>
          <a:prstGeom prst="rect">
            <a:avLst/>
          </a:prstGeom>
          <a:noFill/>
          <a:ln>
            <a:noFill/>
          </a:ln>
        </p:spPr>
      </p:pic>
      <p:sp>
        <p:nvSpPr>
          <p:cNvPr id="301" name="Google Shape;301;p41"/>
          <p:cNvSpPr txBox="1"/>
          <p:nvPr/>
        </p:nvSpPr>
        <p:spPr>
          <a:xfrm>
            <a:off x="474157" y="936380"/>
            <a:ext cx="3211286" cy="707886"/>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4000" b="1" i="0" u="none" strike="noStrike" cap="none">
                <a:solidFill>
                  <a:schemeClr val="dk1"/>
                </a:solidFill>
                <a:highlight>
                  <a:srgbClr val="FFFF00"/>
                </a:highlight>
                <a:latin typeface="Arial"/>
                <a:ea typeface="Arial"/>
                <a:cs typeface="Arial"/>
                <a:sym typeface="Arial"/>
              </a:rPr>
              <a:t>Éclairage</a:t>
            </a:r>
            <a:endParaRPr xmlns:a="http://schemas.openxmlformats.org/drawingml/2006/main" sz="4000" b="1" i="0" u="none" strike="noStrike" cap="none">
              <a:solidFill>
                <a:srgbClr val="000000"/>
              </a:solidFill>
              <a:highlight>
                <a:srgbClr val="FFFF00"/>
              </a:highlight>
              <a:latin typeface="Arial"/>
              <a:ea typeface="Arial"/>
              <a:cs typeface="Arial"/>
              <a:sym typeface="Arial"/>
            </a:endParaRP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305" name="Shape 305"/>
        <p:cNvGrpSpPr/>
        <p:nvPr/>
      </p:nvGrpSpPr>
      <p:grpSpPr>
        <a:xfrm>
          <a:off x="0" y="0"/>
          <a:ext cx="0" cy="0"/>
        </a:xfrm>
      </p:grpSpPr>
      <p:pic>
        <p:nvPicPr>
          <p:cNvPr id="306" name="Google Shape;306;p42" descr="A person sitting at a desk with a camera and a computer&#10;&#10;Description automatically generated with medium confidence"/>
          <p:cNvPicPr preferRelativeResize="0"/>
          <p:nvPr/>
        </p:nvPicPr>
        <p:blipFill>
          <a:blip r:embed="rId3">
            <a:alphaModFix/>
          </a:blip>
          <a:stretch>
            <a:fillRect/>
          </a:stretch>
        </p:blipFill>
        <p:spPr>
          <a:xfrm>
            <a:off x="4236656" y="643466"/>
            <a:ext cx="3718687" cy="5571067"/>
          </a:xfrm>
          <a:prstGeom prst="rect">
            <a:avLst/>
          </a:prstGeom>
          <a:noFill/>
          <a:ln>
            <a:noFill/>
          </a:ln>
        </p:spPr>
      </p:pic>
      <p:sp>
        <p:nvSpPr>
          <p:cNvPr id="307" name="Google Shape;307;p42"/>
          <p:cNvSpPr/>
          <p:nvPr/>
        </p:nvSpPr>
        <p:spPr>
          <a:xfrm>
            <a:off x="10435590" y="57150"/>
            <a:ext cx="1756410" cy="56340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308" name="Google Shape;308;p4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09" name="Google Shape;309;p42"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310" name="Google Shape;310;p42"/>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11" name="Google Shape;311;p42" descr="Logo&#10;&#10;Description automatically generated with medium confidence"/>
          <p:cNvPicPr preferRelativeResize="0"/>
          <p:nvPr/>
        </p:nvPicPr>
        <p:blipFill>
          <a:blip r:embed="rId5">
            <a:alphaModFix/>
          </a:blip>
          <a:stretch>
            <a:fillRect/>
          </a:stretch>
        </p:blipFill>
        <p:spPr>
          <a:xfrm>
            <a:off x="11374639" y="152449"/>
            <a:ext cx="462675" cy="709197"/>
          </a:xfrm>
          <a:prstGeom prst="rect">
            <a:avLst/>
          </a:prstGeom>
          <a:noFill/>
          <a:ln>
            <a:noFill/>
          </a:ln>
        </p:spPr>
      </p:pic>
      <p:sp>
        <p:nvSpPr>
          <p:cNvPr id="312" name="Google Shape;312;p42"/>
          <p:cNvSpPr txBox="1"/>
          <p:nvPr/>
        </p:nvSpPr>
        <p:spPr>
          <a:xfrm>
            <a:off x="856706" y="936380"/>
            <a:ext cx="2485208" cy="1323439"/>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4000" b="1" i="0" u="none" strike="noStrike" cap="none">
                <a:solidFill>
                  <a:srgbClr val="000000"/>
                </a:solidFill>
                <a:latin typeface="Arial"/>
                <a:ea typeface="Arial"/>
                <a:cs typeface="Arial"/>
                <a:sym typeface="Arial"/>
              </a:rPr>
              <a:t>Trépied</a:t>
            </a:r>
            <a:endParaRPr xmlns:a="http://schemas.openxmlformats.org/drawingml/2006/main" sz="4000" b="1"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03" name="Shape 103"/>
        <p:cNvGrpSpPr/>
        <p:nvPr/>
      </p:nvGrpSpPr>
      <p:grpSpPr>
        <a:xfrm>
          <a:off x="0" y="0"/>
          <a:ext cx="0" cy="0"/>
        </a:xfrm>
      </p:grpSpPr>
      <p:pic>
        <p:nvPicPr>
          <p:cNvPr id="104" name="Google Shape;104;p2"/>
          <p:cNvPicPr preferRelativeResize="0"/>
          <p:nvPr/>
        </p:nvPicPr>
        <p:blipFill>
          <a:blip r:embed="rId3">
            <a:alphaModFix/>
          </a:blip>
          <a:stretch>
            <a:fillRect/>
          </a:stretch>
        </p:blipFill>
        <p:spPr>
          <a:xfrm>
            <a:off x="0" y="0"/>
            <a:ext cx="12192000" cy="6858000"/>
          </a:xfrm>
          <a:prstGeom prst="rect">
            <a:avLst/>
          </a:prstGeom>
          <a:noFill/>
          <a:ln>
            <a:noFill/>
          </a:ln>
        </p:spPr>
      </p:pic>
      <p:pic>
        <p:nvPicPr>
          <p:cNvPr id="105" name="Google Shape;105;p2"/>
          <p:cNvPicPr preferRelativeResize="0"/>
          <p:nvPr/>
        </p:nvPicPr>
        <p:blipFill>
          <a:blip r:embed="rId4">
            <a:alphaModFix/>
          </a:blip>
          <a:stretch>
            <a:fillRect/>
          </a:stretch>
        </p:blipFill>
        <p:spPr>
          <a:xfrm rot="5400000">
            <a:off x="4017640" y="-488420"/>
            <a:ext cx="4156720" cy="7335722"/>
          </a:xfrm>
          <a:prstGeom prst="rect">
            <a:avLst/>
          </a:prstGeom>
          <a:noFill/>
          <a:ln>
            <a:noFill/>
          </a:ln>
        </p:spPr>
      </p:pic>
      <p:sp>
        <p:nvSpPr>
          <p:cNvPr id="106" name="Google Shape;106;p2"/>
          <p:cNvSpPr txBox="1"/>
          <p:nvPr/>
        </p:nvSpPr>
        <p:spPr>
          <a:xfrm>
            <a:off x="2997272" y="2084079"/>
            <a:ext cx="6197455" cy="1754286"/>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r" rtl="0">
              <a:lnSpc>
                <a:spcPct val="100000"/>
              </a:lnSpc>
              <a:spcBef>
                <a:spcPct val="0"/>
              </a:spcBef>
              <a:spcAft>
                <a:spcPct val="0"/>
              </a:spcAft>
              <a:buClr>
                <a:srgbClr val="000000"/>
              </a:buClr>
              <a:buSzPts val="3600"/>
              <a:buFont typeface="Arial"/>
              <a:buNone/>
            </a:pPr>
            <a:r xmlns:a="http://schemas.openxmlformats.org/drawingml/2006/main">
              <a:rPr lang="fr" sz="3600" b="0" i="0" u="none" strike="noStrike" cap="none">
                <a:solidFill>
                  <a:srgbClr val="FD3259"/>
                </a:solidFill>
                <a:latin typeface="Arial Black"/>
                <a:ea typeface="Arial Black"/>
                <a:cs typeface="Arial Black"/>
                <a:sym typeface="Arial Black"/>
              </a:rPr>
              <a:t>Module 3 : Produire votre histoire dans un format numérique</a:t>
            </a:r>
            <a:endParaRPr xmlns:a="http://schemas.openxmlformats.org/drawingml/2006/main" sz="3600" b="0" i="0" u="none" strike="noStrike" cap="none">
              <a:solidFill>
                <a:srgbClr val="FD3259"/>
              </a:solidFill>
              <a:latin typeface="Arial Black"/>
              <a:ea typeface="Arial Black"/>
              <a:cs typeface="Arial Black"/>
              <a:sym typeface="Arial Black"/>
            </a:endParaRPr>
          </a:p>
        </p:txBody>
      </p:sp>
      <p:sp>
        <p:nvSpPr>
          <p:cNvPr id="107" name="Google Shape;107;p2"/>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08" name="Google Shape;108;p2" descr="Text&#10;&#10;Description automatically generated"/>
          <p:cNvPicPr preferRelativeResize="0"/>
          <p:nvPr/>
        </p:nvPicPr>
        <p:blipFill>
          <a:blip r:embed="rId5">
            <a:alphaModFix/>
          </a:blip>
          <a:stretch>
            <a:fillRect/>
          </a:stretch>
        </p:blipFill>
        <p:spPr>
          <a:xfrm>
            <a:off x="235341" y="6247302"/>
            <a:ext cx="1964299" cy="427819"/>
          </a:xfrm>
          <a:prstGeom prst="rect">
            <a:avLst/>
          </a:prstGeom>
          <a:noFill/>
          <a:ln>
            <a:noFill/>
          </a:ln>
        </p:spPr>
      </p:pic>
      <p:sp>
        <p:nvSpPr>
          <p:cNvPr id="109" name="Google Shape;109;p2"/>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10" name="Google Shape;110;p2"/>
          <p:cNvPicPr preferRelativeResize="0"/>
          <p:nvPr/>
        </p:nvPicPr>
        <p:blipFill>
          <a:blip r:embed="rId6">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316" name="Shape 316"/>
        <p:cNvGrpSpPr/>
        <p:nvPr/>
      </p:nvGrpSpPr>
      <p:grpSpPr>
        <a:xfrm>
          <a:off x="0" y="0"/>
          <a:ext cx="0" cy="0"/>
        </a:xfrm>
      </p:grpSpPr>
      <p:sp>
        <p:nvSpPr>
          <p:cNvPr id="317" name="Google Shape;317;p43"/>
          <p:cNvSpPr/>
          <p:nvPr/>
        </p:nvSpPr>
        <p:spPr>
          <a:xfrm>
            <a:off x="2" y="0"/>
            <a:ext cx="12191997"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pic>
        <p:nvPicPr>
          <p:cNvPr id="318" name="Google Shape;318;p43" descr="A hand holding a phone&#10;&#10;Description automatically generated with low confidence"/>
          <p:cNvPicPr preferRelativeResize="0"/>
          <p:nvPr/>
        </p:nvPicPr>
        <p:blipFill>
          <a:blip r:embed="rId3">
            <a:alphaModFix/>
          </a:blip>
          <a:srcRect t="6126" r="-1" b="19915"/>
          <a:stretch>
            <a:fillRect/>
          </a:stretch>
        </p:blipFill>
        <p:spPr>
          <a:xfrm>
            <a:off x="20" y="10"/>
            <a:ext cx="9272902" cy="6857990"/>
          </a:xfrm>
          <a:custGeom>
            <a:rect l="l" t="t" r="r" b="b"/>
            <a:pathLst>
              <a:path w="9272922" h="6858000" extrusionOk="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noFill/>
          <a:ln>
            <a:noFill/>
          </a:ln>
        </p:spPr>
      </p:pic>
      <p:sp>
        <p:nvSpPr>
          <p:cNvPr id="319" name="Google Shape;319;p43"/>
          <p:cNvSpPr/>
          <p:nvPr/>
        </p:nvSpPr>
        <p:spPr>
          <a:xfrm>
            <a:off x="9160561" y="1348782"/>
            <a:ext cx="935037" cy="824315"/>
          </a:xfrm>
          <a:custGeom>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endParaRPr sz="1400" b="0" i="0" u="none" strike="noStrike" cap="none">
              <a:solidFill>
                <a:srgbClr val="000000"/>
              </a:solidFill>
              <a:latin typeface="Arial"/>
              <a:ea typeface="Arial"/>
              <a:cs typeface="Arial"/>
              <a:sym typeface="Arial"/>
            </a:endParaRPr>
          </a:p>
        </p:txBody>
      </p:sp>
      <p:sp>
        <p:nvSpPr>
          <p:cNvPr id="320" name="Google Shape;320;p43"/>
          <p:cNvSpPr/>
          <p:nvPr/>
        </p:nvSpPr>
        <p:spPr>
          <a:xfrm>
            <a:off x="9960661" y="1000124"/>
            <a:ext cx="762167" cy="671915"/>
          </a:xfrm>
          <a:custGeom>
            <a:rect l="l" t="t" r="r" b="b"/>
            <a:pathLst>
              <a:path w="785" h="692" extrusionOk="0">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ct val="0"/>
              </a:spcBef>
              <a:spcAft>
                <a:spcPct val="0"/>
              </a:spcAft>
              <a:buNone/>
            </a:pPr>
            <a:endParaRPr sz="1400" b="0" i="0" u="none" strike="noStrike" cap="none">
              <a:solidFill>
                <a:srgbClr val="000000"/>
              </a:solidFill>
              <a:latin typeface="Arial"/>
              <a:ea typeface="Arial"/>
              <a:cs typeface="Arial"/>
              <a:sym typeface="Arial"/>
            </a:endParaRPr>
          </a:p>
        </p:txBody>
      </p:sp>
      <p:sp>
        <p:nvSpPr>
          <p:cNvPr id="321" name="Google Shape;321;p43"/>
          <p:cNvSpPr/>
          <p:nvPr/>
        </p:nvSpPr>
        <p:spPr>
          <a:xfrm>
            <a:off x="10435590" y="57150"/>
            <a:ext cx="1756410" cy="56340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322" name="Google Shape;322;p43"/>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23" name="Google Shape;323;p43"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324" name="Google Shape;324;p43"/>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25" name="Google Shape;325;p43" descr="Logo&#10;&#10;Description automatically generated with medium confidence"/>
          <p:cNvPicPr preferRelativeResize="0"/>
          <p:nvPr/>
        </p:nvPicPr>
        <p:blipFill>
          <a:blip r:embed="rId5">
            <a:alphaModFix/>
          </a:blip>
          <a:stretch>
            <a:fillRect/>
          </a:stretch>
        </p:blipFill>
        <p:spPr>
          <a:xfrm>
            <a:off x="11374639" y="152449"/>
            <a:ext cx="462675" cy="709197"/>
          </a:xfrm>
          <a:prstGeom prst="rect">
            <a:avLst/>
          </a:prstGeom>
          <a:noFill/>
          <a:ln>
            <a:noFill/>
          </a:ln>
        </p:spPr>
      </p:pic>
      <p:sp>
        <p:nvSpPr>
          <p:cNvPr id="326" name="Google Shape;326;p43"/>
          <p:cNvSpPr txBox="1"/>
          <p:nvPr/>
        </p:nvSpPr>
        <p:spPr>
          <a:xfrm>
            <a:off x="9023199" y="4684904"/>
            <a:ext cx="2824781" cy="707886"/>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Clr>
                <a:srgbClr val="000000"/>
              </a:buClr>
              <a:buSzPts val="4000"/>
              <a:buFont typeface="Arial"/>
              <a:buNone/>
            </a:pPr>
            <a:r xmlns:a="http://schemas.openxmlformats.org/drawingml/2006/main">
              <a:rPr lang="fr" sz="4000" b="1" i="0" u="none" strike="noStrike" cap="none">
                <a:solidFill>
                  <a:srgbClr val="000000"/>
                </a:solidFill>
                <a:latin typeface="Arial"/>
                <a:ea typeface="Arial"/>
                <a:cs typeface="Arial"/>
                <a:sym typeface="Arial"/>
              </a:rPr>
              <a:t>Enregistrement</a:t>
            </a:r>
            <a:endParaRPr xmlns:a="http://schemas.openxmlformats.org/drawingml/2006/main" sz="4000" b="1"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330" name="Shape 330"/>
        <p:cNvGrpSpPr/>
        <p:nvPr/>
      </p:nvGrpSpPr>
      <p:grpSpPr>
        <a:xfrm>
          <a:off x="0" y="0"/>
          <a:ext cx="0" cy="0"/>
        </a:xfrm>
      </p:grpSpPr>
      <p:sp>
        <p:nvSpPr>
          <p:cNvPr id="331" name="Google Shape;331;p4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332" name="Google Shape;332;p44"/>
          <p:cNvSpPr/>
          <p:nvPr/>
        </p:nvSpPr>
        <p:spPr>
          <a:xfrm>
            <a:off x="0" y="0"/>
            <a:ext cx="12192000" cy="6858000"/>
          </a:xfrm>
          <a:custGeom>
            <a:rect l="l" t="t" r="r" b="b"/>
            <a:pathLst>
              <a:path w="12192000" h="6858000" extrusionOk="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dk2">
              <a:alpha val="49803"/>
            </a:scheme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rgbClr val="000000"/>
              </a:solidFill>
              <a:latin typeface="Arial"/>
              <a:ea typeface="Arial"/>
              <a:cs typeface="Arial"/>
              <a:sym typeface="Arial"/>
            </a:endParaRPr>
          </a:p>
        </p:txBody>
      </p:sp>
      <p:pic>
        <p:nvPicPr>
          <p:cNvPr id="333" name="Google Shape;333;p44" descr="A picture containing text, electronics, cellphone&#10;&#10;Description automatically generated"/>
          <p:cNvPicPr preferRelativeResize="0"/>
          <p:nvPr/>
        </p:nvPicPr>
        <p:blipFill>
          <a:blip r:embed="rId3">
            <a:alphaModFix/>
          </a:blip>
          <a:stretch>
            <a:fillRect/>
          </a:stretch>
        </p:blipFill>
        <p:spPr>
          <a:xfrm>
            <a:off x="5070853" y="1201003"/>
            <a:ext cx="2310736" cy="4107976"/>
          </a:xfrm>
          <a:prstGeom prst="rect">
            <a:avLst/>
          </a:prstGeom>
          <a:noFill/>
          <a:ln>
            <a:noFill/>
          </a:ln>
        </p:spPr>
      </p:pic>
      <p:sp>
        <p:nvSpPr>
          <p:cNvPr id="334" name="Google Shape;334;p4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35" name="Google Shape;335;p44"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336" name="Google Shape;336;p44"/>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37" name="Google Shape;337;p44"/>
          <p:cNvPicPr preferRelativeResize="0"/>
          <p:nvPr/>
        </p:nvPicPr>
        <p:blipFill>
          <a:blip r:embed="rId5">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341" name="Shape 341"/>
        <p:cNvGrpSpPr/>
        <p:nvPr/>
      </p:nvGrpSpPr>
      <p:grpSpPr>
        <a:xfrm>
          <a:off x="0" y="0"/>
          <a:ext cx="0" cy="0"/>
        </a:xfrm>
      </p:grpSpPr>
      <p:sp>
        <p:nvSpPr>
          <p:cNvPr id="342" name="Google Shape;342;p45"/>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800" b="0" i="0" u="none" strike="noStrike" cap="none">
              <a:solidFill>
                <a:schemeClr val="lt1"/>
              </a:solidFill>
              <a:latin typeface="Arial"/>
              <a:ea typeface="Arial"/>
              <a:cs typeface="Arial"/>
              <a:sym typeface="Arial"/>
            </a:endParaRPr>
          </a:p>
        </p:txBody>
      </p:sp>
      <p:pic>
        <p:nvPicPr>
          <p:cNvPr id="343" name="Google Shape;343;p45" descr="A person holding a sign&#10;&#10;Description automatically generated with low confidence"/>
          <p:cNvPicPr preferRelativeResize="0"/>
          <p:nvPr/>
        </p:nvPicPr>
        <p:blipFill>
          <a:blip r:embed="rId3">
            <a:alphaModFix/>
          </a:blip>
          <a:srcRect t="141" b="16541"/>
          <a:stretch>
            <a:fillRect/>
          </a:stretch>
        </p:blipFill>
        <p:spPr>
          <a:xfrm>
            <a:off x="20" y="1282"/>
            <a:ext cx="12191980" cy="6856718"/>
          </a:xfrm>
          <a:prstGeom prst="rect">
            <a:avLst/>
          </a:prstGeom>
          <a:noFill/>
          <a:ln>
            <a:noFill/>
          </a:ln>
        </p:spPr>
      </p:pic>
      <p:sp>
        <p:nvSpPr>
          <p:cNvPr id="344" name="Google Shape;344;p4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45" name="Google Shape;345;p45"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346" name="Google Shape;346;p45"/>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47" name="Google Shape;347;p45"/>
          <p:cNvPicPr preferRelativeResize="0"/>
          <p:nvPr/>
        </p:nvPicPr>
        <p:blipFill>
          <a:blip r:embed="rId5">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351" name="Shape 351"/>
        <p:cNvGrpSpPr/>
        <p:nvPr/>
      </p:nvGrpSpPr>
      <p:grpSpPr>
        <a:xfrm>
          <a:off x="0" y="0"/>
          <a:ext cx="0" cy="0"/>
        </a:xfrm>
      </p:grpSpPr>
      <p:pic>
        <p:nvPicPr>
          <p:cNvPr id="352" name="Google Shape;352;p46"/>
          <p:cNvPicPr preferRelativeResize="0"/>
          <p:nvPr/>
        </p:nvPicPr>
        <p:blipFill>
          <a:blip r:embed="rId3">
            <a:alphaModFix/>
          </a:blip>
          <a:stretch>
            <a:fillRect/>
          </a:stretch>
        </p:blipFill>
        <p:spPr>
          <a:xfrm>
            <a:off x="0" y="0"/>
            <a:ext cx="12192000" cy="6858000"/>
          </a:xfrm>
          <a:prstGeom prst="rect">
            <a:avLst/>
          </a:prstGeom>
          <a:noFill/>
          <a:ln>
            <a:noFill/>
          </a:ln>
        </p:spPr>
      </p:pic>
      <p:pic>
        <p:nvPicPr>
          <p:cNvPr id="353" name="Google Shape;353;p46"/>
          <p:cNvPicPr preferRelativeResize="0"/>
          <p:nvPr/>
        </p:nvPicPr>
        <p:blipFill>
          <a:blip r:embed="rId4">
            <a:alphaModFix/>
          </a:blip>
          <a:stretch>
            <a:fillRect/>
          </a:stretch>
        </p:blipFill>
        <p:spPr>
          <a:xfrm>
            <a:off x="2331064" y="1800570"/>
            <a:ext cx="7529869" cy="4869747"/>
          </a:xfrm>
          <a:prstGeom prst="rect">
            <a:avLst/>
          </a:prstGeom>
          <a:noFill/>
          <a:ln>
            <a:noFill/>
          </a:ln>
        </p:spPr>
      </p:pic>
      <p:sp>
        <p:nvSpPr>
          <p:cNvPr id="354" name="Google Shape;354;p4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55" name="Google Shape;355;p46" descr="Text&#10;&#10;Description automatically generated"/>
          <p:cNvPicPr preferRelativeResize="0"/>
          <p:nvPr/>
        </p:nvPicPr>
        <p:blipFill>
          <a:blip r:embed="rId5">
            <a:alphaModFix/>
          </a:blip>
          <a:stretch>
            <a:fillRect/>
          </a:stretch>
        </p:blipFill>
        <p:spPr>
          <a:xfrm>
            <a:off x="235341" y="6242795"/>
            <a:ext cx="1964299" cy="427819"/>
          </a:xfrm>
          <a:prstGeom prst="rect">
            <a:avLst/>
          </a:prstGeom>
          <a:noFill/>
          <a:ln>
            <a:noFill/>
          </a:ln>
        </p:spPr>
      </p:pic>
      <p:sp>
        <p:nvSpPr>
          <p:cNvPr id="356" name="Google Shape;356;p46"/>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57" name="Google Shape;357;p46"/>
          <p:cNvPicPr preferRelativeResize="0"/>
          <p:nvPr/>
        </p:nvPicPr>
        <p:blipFill>
          <a:blip r:embed="rId6">
            <a:alphaModFix/>
          </a:blip>
          <a:stretch>
            <a:fillRect/>
          </a:stretch>
        </p:blipFill>
        <p:spPr>
          <a:xfrm>
            <a:off x="11374639" y="152449"/>
            <a:ext cx="462675" cy="709197"/>
          </a:xfrm>
          <a:prstGeom prst="rect">
            <a:avLst/>
          </a:prstGeom>
          <a:noFill/>
          <a:ln>
            <a:noFill/>
          </a:ln>
        </p:spPr>
      </p:pic>
      <p:sp>
        <p:nvSpPr>
          <p:cNvPr id="358" name="Google Shape;358;p46"/>
          <p:cNvSpPr txBox="1"/>
          <p:nvPr/>
        </p:nvSpPr>
        <p:spPr>
          <a:xfrm>
            <a:off x="3692304" y="2175143"/>
            <a:ext cx="4807390" cy="4154984"/>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6600" b="0" i="0" u="none" strike="noStrike" cap="none">
                <a:solidFill>
                  <a:srgbClr val="000000"/>
                </a:solidFill>
                <a:latin typeface="Arial"/>
                <a:ea typeface="Arial"/>
                <a:cs typeface="Arial"/>
                <a:sym typeface="Arial"/>
              </a:rPr>
              <a:t>Unité 3 : Introduction à la production audio</a:t>
            </a:r>
            <a:endParaRPr xmlns:a="http://schemas.openxmlformats.org/drawingml/2006/main" sz="6600" b="0"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362" name="Shape 362"/>
        <p:cNvGrpSpPr/>
        <p:nvPr/>
      </p:nvGrpSpPr>
      <p:grpSpPr>
        <a:xfrm>
          <a:off x="0" y="0"/>
          <a:ext cx="0" cy="0"/>
        </a:xfrm>
      </p:grpSpPr>
      <p:sp>
        <p:nvSpPr>
          <p:cNvPr id="363" name="Google Shape;363;p47"/>
          <p:cNvSpPr/>
          <p:nvPr/>
        </p:nvSpPr>
        <p:spPr>
          <a:xfrm>
            <a:off x="1210277" y="0"/>
            <a:ext cx="9771446" cy="6858000"/>
          </a:xfrm>
          <a:custGeom>
            <a:rect l="l" t="t" r="r" b="b"/>
            <a:pathLst>
              <a:path w="9771446" h="6858000" extrusionOk="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rgbClr val="D8D8D8">
              <a:alpha val="61960"/>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pic>
        <p:nvPicPr>
          <p:cNvPr id="364" name="Google Shape;364;p47" descr="A picture containing table, indoor, person&#10;&#10;Description automatically generated"/>
          <p:cNvPicPr preferRelativeResize="0"/>
          <p:nvPr/>
        </p:nvPicPr>
        <p:blipFill>
          <a:blip r:embed="rId3">
            <a:alphaModFix/>
          </a:blip>
          <a:srcRect t="16813" b="33808"/>
          <a:stretch>
            <a:fillRect/>
          </a:stretch>
        </p:blipFill>
        <p:spPr>
          <a:xfrm>
            <a:off x="1460597" y="10"/>
            <a:ext cx="9270806" cy="6857990"/>
          </a:xfrm>
          <a:custGeom>
            <a:rect l="l" t="t" r="r" b="b"/>
            <a:pathLst>
              <a:path w="9270806" h="6858000" extrusionOk="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ln>
            <a:noFill/>
          </a:ln>
        </p:spPr>
      </p:pic>
      <p:sp>
        <p:nvSpPr>
          <p:cNvPr id="365" name="Google Shape;365;p47"/>
          <p:cNvSpPr/>
          <p:nvPr/>
        </p:nvSpPr>
        <p:spPr>
          <a:xfrm>
            <a:off x="10435590" y="57150"/>
            <a:ext cx="1756410" cy="56340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366" name="Google Shape;366;p4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67" name="Google Shape;367;p47"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368" name="Google Shape;368;p47"/>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69" name="Google Shape;369;p47"/>
          <p:cNvPicPr preferRelativeResize="0"/>
          <p:nvPr/>
        </p:nvPicPr>
        <p:blipFill>
          <a:blip r:embed="rId5">
            <a:alphaModFix/>
          </a:blip>
          <a:stretch>
            <a:fillRect/>
          </a:stretch>
        </p:blipFill>
        <p:spPr>
          <a:xfrm>
            <a:off x="11374639" y="152449"/>
            <a:ext cx="462675" cy="709197"/>
          </a:xfrm>
          <a:prstGeom prst="rect">
            <a:avLst/>
          </a:prstGeom>
          <a:noFill/>
          <a:ln>
            <a:noFill/>
          </a:ln>
        </p:spPr>
      </p:pic>
      <p:sp>
        <p:nvSpPr>
          <p:cNvPr id="370" name="Google Shape;370;p47"/>
          <p:cNvSpPr txBox="1"/>
          <p:nvPr/>
        </p:nvSpPr>
        <p:spPr>
          <a:xfrm>
            <a:off x="130577" y="187386"/>
            <a:ext cx="2960966" cy="1323439"/>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4000" b="1" i="0" u="none" strike="noStrike" cap="none">
                <a:solidFill>
                  <a:srgbClr val="000000"/>
                </a:solidFill>
                <a:latin typeface="Arial"/>
                <a:ea typeface="Arial"/>
                <a:cs typeface="Arial"/>
                <a:sym typeface="Arial"/>
              </a:rPr>
              <a:t>Enregistrement audio</a:t>
            </a:r>
            <a:endParaRPr xmlns:a="http://schemas.openxmlformats.org/drawingml/2006/main" sz="4000" b="1"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374" name="Shape 374"/>
        <p:cNvGrpSpPr/>
        <p:nvPr/>
      </p:nvGrpSpPr>
      <p:grpSpPr>
        <a:xfrm>
          <a:off x="0" y="0"/>
          <a:ext cx="0" cy="0"/>
        </a:xfrm>
      </p:grpSpPr>
      <p:pic>
        <p:nvPicPr>
          <p:cNvPr id="375" name="Google Shape;375;p48" descr="A pencil on a piece of paper&#10;&#10;Description automatically generated with low confidence"/>
          <p:cNvPicPr preferRelativeResize="0"/>
          <p:nvPr/>
        </p:nvPicPr>
        <p:blipFill>
          <a:blip r:embed="rId3">
            <a:alphaModFix/>
          </a:blip>
          <a:srcRect t="29272" r="-1" b="15635"/>
          <a:stretch>
            <a:fillRect/>
          </a:stretch>
        </p:blipFill>
        <p:spPr>
          <a:xfrm>
            <a:off x="3882570" y="10"/>
            <a:ext cx="8309429" cy="6857990"/>
          </a:xfrm>
          <a:custGeom>
            <a:rect l="l" t="t" r="r" b="b"/>
            <a:pathLst>
              <a:path w="12192000" h="6858000" extrusionOk="0">
                <a:moveTo>
                  <a:pt x="0" y="0"/>
                </a:moveTo>
                <a:lnTo>
                  <a:pt x="12192000" y="0"/>
                </a:lnTo>
                <a:lnTo>
                  <a:pt x="12192000" y="6858000"/>
                </a:lnTo>
                <a:lnTo>
                  <a:pt x="0" y="6858000"/>
                </a:lnTo>
                <a:close/>
              </a:path>
            </a:pathLst>
          </a:custGeom>
          <a:noFill/>
          <a:ln>
            <a:noFill/>
          </a:ln>
        </p:spPr>
      </p:pic>
      <p:grpSp>
        <p:nvGrpSpPr>
          <p:cNvPr id="376" name="Google Shape;376;p48"/>
          <p:cNvGrpSpPr/>
          <p:nvPr/>
        </p:nvGrpSpPr>
        <p:grpSpPr>
          <a:xfrm>
            <a:off x="-2" y="-1"/>
            <a:ext cx="4581526" cy="6858002"/>
            <a:chOff x="-2" y="-1"/>
            <a:chExt cx="4581526" cy="6858002"/>
          </a:xfrm>
        </p:grpSpPr>
        <p:sp>
          <p:nvSpPr>
            <p:cNvPr id="377" name="Google Shape;377;p48"/>
            <p:cNvSpPr/>
            <p:nvPr/>
          </p:nvSpPr>
          <p:spPr>
            <a:xfrm>
              <a:off x="-2" y="-1"/>
              <a:ext cx="4572002" cy="6858002"/>
            </a:xfrm>
            <a:custGeom>
              <a:rect l="l" t="t" r="r" b="b"/>
              <a:pathLst>
                <a:path w="4572002" h="6858002" extrusionOk="0">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dk1"/>
            </a:solidFill>
            <a:ln>
              <a:noFill/>
            </a:ln>
            <a:effectLst>
              <a:outerShdw blurRad="381000" dist="50800" algn="ctr" rotWithShape="0">
                <a:srgbClr val="000000">
                  <a:alpha val="9803"/>
                </a:srgbClr>
              </a:outerShdw>
            </a:effectLst>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grpSp>
          <p:nvGrpSpPr>
            <p:cNvPr id="378" name="Google Shape;378;p48"/>
            <p:cNvGrpSpPr/>
            <p:nvPr/>
          </p:nvGrpSpPr>
          <p:grpSpPr>
            <a:xfrm>
              <a:off x="3697283" y="0"/>
              <a:ext cx="884241" cy="6858002"/>
              <a:chOff x="3697283" y="0"/>
              <a:chExt cx="884241" cy="6858002"/>
            </a:xfrm>
          </p:grpSpPr>
          <p:grpSp>
            <p:nvGrpSpPr>
              <p:cNvPr id="379" name="Google Shape;379;p48"/>
              <p:cNvGrpSpPr/>
              <p:nvPr/>
            </p:nvGrpSpPr>
            <p:grpSpPr>
              <a:xfrm>
                <a:off x="3697283" y="0"/>
                <a:ext cx="884241" cy="6858001"/>
                <a:chOff x="3697283" y="0"/>
                <a:chExt cx="884241" cy="6858001"/>
              </a:xfrm>
            </p:grpSpPr>
            <p:sp>
              <p:nvSpPr>
                <p:cNvPr id="380" name="Google Shape;380;p48"/>
                <p:cNvSpPr/>
                <p:nvPr/>
              </p:nvSpPr>
              <p:spPr>
                <a:xfrm rot="-5400000" flipH="1">
                  <a:off x="705641" y="2991642"/>
                  <a:ext cx="6858001" cy="874716"/>
                </a:xfrm>
                <a:custGeom>
                  <a:rect l="l" t="t" r="r" b="b"/>
                  <a:pathLst>
                    <a:path w="6858001" h="874716" extrusionOk="0">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381" name="Google Shape;381;p48"/>
                <p:cNvSpPr/>
                <p:nvPr/>
              </p:nvSpPr>
              <p:spPr>
                <a:xfrm rot="-5400000" flipH="1">
                  <a:off x="715166" y="2991642"/>
                  <a:ext cx="6858001" cy="874716"/>
                </a:xfrm>
                <a:custGeom>
                  <a:rect l="l" t="t" r="r" b="b"/>
                  <a:pathLst>
                    <a:path w="6858001" h="874716" extrusionOk="0">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grpSp>
          <p:grpSp>
            <p:nvGrpSpPr>
              <p:cNvPr id="382" name="Google Shape;382;p48"/>
              <p:cNvGrpSpPr/>
              <p:nvPr/>
            </p:nvGrpSpPr>
            <p:grpSpPr>
              <a:xfrm>
                <a:off x="3697283" y="1"/>
                <a:ext cx="884241" cy="6858001"/>
                <a:chOff x="3697283" y="0"/>
                <a:chExt cx="884241" cy="6858001"/>
              </a:xfrm>
            </p:grpSpPr>
            <p:sp>
              <p:nvSpPr>
                <p:cNvPr id="383" name="Google Shape;383;p48"/>
                <p:cNvSpPr/>
                <p:nvPr/>
              </p:nvSpPr>
              <p:spPr>
                <a:xfrm rot="-5400000" flipH="1">
                  <a:off x="705641" y="2991642"/>
                  <a:ext cx="6858001" cy="874716"/>
                </a:xfrm>
                <a:custGeom>
                  <a:rect l="l" t="t" r="r" b="b"/>
                  <a:pathLst>
                    <a:path w="6858001" h="874716" extrusionOk="0">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rotWithShape="1">
                  <a:blip r:embed="rId4">
                    <a:alphaModFix amt="57000"/>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384" name="Google Shape;384;p48"/>
                <p:cNvSpPr/>
                <p:nvPr/>
              </p:nvSpPr>
              <p:spPr>
                <a:xfrm rot="-5400000" flipH="1">
                  <a:off x="715166" y="2991642"/>
                  <a:ext cx="6858001" cy="874716"/>
                </a:xfrm>
                <a:custGeom>
                  <a:rect l="l" t="t" r="r" b="b"/>
                  <a:pathLst>
                    <a:path w="6858001" h="874716" extrusionOk="0">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rotWithShape="1">
                  <a:blip r:embed="rId5">
                    <a:alphaModFix amt="57000"/>
                  </a:blip>
                  <a:tile tx="0" ty="0" sx="100000" sy="100000" flip="none" algn="tl"/>
                </a:blip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grpSp>
        </p:grpSp>
      </p:grpSp>
      <p:sp>
        <p:nvSpPr>
          <p:cNvPr id="385" name="Google Shape;385;p4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86" name="Google Shape;386;p48" descr="Text&#10;&#10;Description automatically generated"/>
          <p:cNvPicPr preferRelativeResize="0"/>
          <p:nvPr/>
        </p:nvPicPr>
        <p:blipFill>
          <a:blip r:embed="rId6">
            <a:alphaModFix/>
          </a:blip>
          <a:stretch>
            <a:fillRect/>
          </a:stretch>
        </p:blipFill>
        <p:spPr>
          <a:xfrm>
            <a:off x="235341" y="6242795"/>
            <a:ext cx="1964299" cy="427819"/>
          </a:xfrm>
          <a:prstGeom prst="rect">
            <a:avLst/>
          </a:prstGeom>
          <a:noFill/>
          <a:ln>
            <a:noFill/>
          </a:ln>
        </p:spPr>
      </p:pic>
      <p:sp>
        <p:nvSpPr>
          <p:cNvPr id="387" name="Google Shape;387;p48"/>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88" name="Google Shape;388;p48"/>
          <p:cNvPicPr preferRelativeResize="0"/>
          <p:nvPr/>
        </p:nvPicPr>
        <p:blipFill>
          <a:blip r:embed="rId7">
            <a:alphaModFix/>
          </a:blip>
          <a:stretch>
            <a:fillRect/>
          </a:stretch>
        </p:blipFill>
        <p:spPr>
          <a:xfrm>
            <a:off x="11374639" y="152449"/>
            <a:ext cx="462675" cy="709197"/>
          </a:xfrm>
          <a:prstGeom prst="rect">
            <a:avLst/>
          </a:prstGeom>
          <a:noFill/>
          <a:ln>
            <a:noFill/>
          </a:ln>
        </p:spPr>
      </p:pic>
      <p:sp>
        <p:nvSpPr>
          <p:cNvPr id="389" name="Google Shape;389;p48"/>
          <p:cNvSpPr txBox="1"/>
          <p:nvPr/>
        </p:nvSpPr>
        <p:spPr>
          <a:xfrm>
            <a:off x="571498" y="1725268"/>
            <a:ext cx="3739245" cy="1323439"/>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4000" b="0" i="0" u="none" strike="noStrike" cap="none">
                <a:solidFill>
                  <a:srgbClr val="000000"/>
                </a:solidFill>
                <a:highlight>
                  <a:srgbClr val="FFFF00"/>
                </a:highlight>
                <a:latin typeface="Arial"/>
                <a:ea typeface="Arial"/>
                <a:cs typeface="Arial"/>
                <a:sym typeface="Arial"/>
              </a:rPr>
              <a:t>Organisation et planification</a:t>
            </a:r>
            <a:endParaRPr xmlns:a="http://schemas.openxmlformats.org/drawingml/2006/main" sz="4000" b="0" i="0" u="none" strike="noStrike" cap="none">
              <a:solidFill>
                <a:srgbClr val="000000"/>
              </a:solidFill>
              <a:highlight>
                <a:srgbClr val="FFFF00"/>
              </a:highlight>
              <a:latin typeface="Arial"/>
              <a:ea typeface="Arial"/>
              <a:cs typeface="Arial"/>
              <a:sym typeface="Arial"/>
            </a:endParaRPr>
          </a:p>
        </p:txBody>
      </p:sp>
    </p:spTree>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393" name="Shape 393"/>
        <p:cNvGrpSpPr/>
        <p:nvPr/>
      </p:nvGrpSpPr>
      <p:grpSpPr>
        <a:xfrm>
          <a:off x="0" y="0"/>
          <a:ext cx="0" cy="0"/>
        </a:xfrm>
      </p:grpSpPr>
      <p:sp>
        <p:nvSpPr>
          <p:cNvPr id="394" name="Google Shape;394;p49"/>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800" b="0" i="0" u="none" strike="noStrike" cap="none">
              <a:solidFill>
                <a:schemeClr val="lt1"/>
              </a:solidFill>
              <a:latin typeface="Arial"/>
              <a:ea typeface="Arial"/>
              <a:cs typeface="Arial"/>
              <a:sym typeface="Arial"/>
            </a:endParaRPr>
          </a:p>
        </p:txBody>
      </p:sp>
      <p:pic>
        <p:nvPicPr>
          <p:cNvPr id="395" name="Google Shape;395;p49" descr="A microphone in front of a computer screen&#10;&#10;Description automatically generated with medium confidence"/>
          <p:cNvPicPr preferRelativeResize="0"/>
          <p:nvPr/>
        </p:nvPicPr>
        <p:blipFill>
          <a:blip r:embed="rId3">
            <a:alphaModFix/>
          </a:blip>
          <a:srcRect t="9040" b="6706"/>
          <a:stretch>
            <a:fillRect/>
          </a:stretch>
        </p:blipFill>
        <p:spPr>
          <a:xfrm>
            <a:off x="-1504" y="1282"/>
            <a:ext cx="12191980" cy="6856718"/>
          </a:xfrm>
          <a:prstGeom prst="rect">
            <a:avLst/>
          </a:prstGeom>
          <a:noFill/>
          <a:ln>
            <a:noFill/>
          </a:ln>
        </p:spPr>
      </p:pic>
      <p:sp>
        <p:nvSpPr>
          <p:cNvPr id="396" name="Google Shape;396;p4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97" name="Google Shape;397;p49"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398" name="Google Shape;398;p49"/>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399" name="Google Shape;399;p49"/>
          <p:cNvPicPr preferRelativeResize="0"/>
          <p:nvPr/>
        </p:nvPicPr>
        <p:blipFill>
          <a:blip r:embed="rId5">
            <a:alphaModFix/>
          </a:blip>
          <a:stretch>
            <a:fillRect/>
          </a:stretch>
        </p:blipFill>
        <p:spPr>
          <a:xfrm>
            <a:off x="11374639" y="152449"/>
            <a:ext cx="462675" cy="709197"/>
          </a:xfrm>
          <a:prstGeom prst="rect">
            <a:avLst/>
          </a:prstGeom>
          <a:noFill/>
          <a:ln>
            <a:noFill/>
          </a:ln>
        </p:spPr>
      </p:pic>
      <p:sp>
        <p:nvSpPr>
          <p:cNvPr id="400" name="Google Shape;400;p49"/>
          <p:cNvSpPr txBox="1"/>
          <p:nvPr/>
        </p:nvSpPr>
        <p:spPr>
          <a:xfrm>
            <a:off x="4899208" y="274660"/>
            <a:ext cx="3892786" cy="1323439"/>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4000" b="1" i="0" u="none" strike="noStrike" cap="none">
                <a:solidFill>
                  <a:srgbClr val="000000"/>
                </a:solidFill>
                <a:latin typeface="Arial"/>
                <a:ea typeface="Arial"/>
                <a:cs typeface="Arial"/>
                <a:sym typeface="Arial"/>
              </a:rPr>
              <a:t>Prise de son</a:t>
            </a:r>
            <a:endParaRPr xmlns:a="http://schemas.openxmlformats.org/drawingml/2006/main" sz="4000" b="1"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404" name="Shape 404"/>
        <p:cNvGrpSpPr/>
        <p:nvPr/>
      </p:nvGrpSpPr>
      <p:grpSpPr>
        <a:xfrm>
          <a:off x="0" y="0"/>
          <a:ext cx="0" cy="0"/>
        </a:xfrm>
      </p:grpSpPr>
      <p:sp>
        <p:nvSpPr>
          <p:cNvPr id="405" name="Google Shape;405;p50"/>
          <p:cNvSpPr/>
          <p:nvPr/>
        </p:nvSpPr>
        <p:spPr>
          <a:xfrm>
            <a:off x="1210277" y="0"/>
            <a:ext cx="9771446" cy="6858000"/>
          </a:xfrm>
          <a:custGeom>
            <a:rect l="l" t="t" r="r" b="b"/>
            <a:pathLst>
              <a:path w="9771446" h="6858000" extrusionOk="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rgbClr val="D8D8D8">
              <a:alpha val="61960"/>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pic>
        <p:nvPicPr>
          <p:cNvPr id="406" name="Google Shape;406;p50" descr="A picture containing floor, indoor, room, seat&#10;&#10;Description automatically generated"/>
          <p:cNvPicPr preferRelativeResize="0"/>
          <p:nvPr/>
        </p:nvPicPr>
        <p:blipFill>
          <a:blip r:embed="rId3">
            <a:alphaModFix/>
          </a:blip>
          <a:srcRect t="23831" b="26790"/>
          <a:stretch>
            <a:fillRect/>
          </a:stretch>
        </p:blipFill>
        <p:spPr>
          <a:xfrm>
            <a:off x="1460597" y="10"/>
            <a:ext cx="9270806" cy="6857990"/>
          </a:xfrm>
          <a:custGeom>
            <a:rect l="l" t="t" r="r" b="b"/>
            <a:pathLst>
              <a:path w="9270806" h="6858000" extrusionOk="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ln>
            <a:noFill/>
          </a:ln>
        </p:spPr>
      </p:pic>
      <p:sp>
        <p:nvSpPr>
          <p:cNvPr id="407" name="Google Shape;407;p50"/>
          <p:cNvSpPr/>
          <p:nvPr/>
        </p:nvSpPr>
        <p:spPr>
          <a:xfrm>
            <a:off x="10435590" y="57150"/>
            <a:ext cx="1756410" cy="56340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408" name="Google Shape;408;p5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409" name="Google Shape;409;p50"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410" name="Google Shape;410;p50"/>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411" name="Google Shape;411;p50"/>
          <p:cNvPicPr preferRelativeResize="0"/>
          <p:nvPr/>
        </p:nvPicPr>
        <p:blipFill>
          <a:blip r:embed="rId5">
            <a:alphaModFix/>
          </a:blip>
          <a:stretch>
            <a:fillRect/>
          </a:stretch>
        </p:blipFill>
        <p:spPr>
          <a:xfrm>
            <a:off x="11374639" y="152449"/>
            <a:ext cx="462675" cy="709197"/>
          </a:xfrm>
          <a:prstGeom prst="rect">
            <a:avLst/>
          </a:prstGeom>
          <a:noFill/>
          <a:ln>
            <a:noFill/>
          </a:ln>
        </p:spPr>
      </p:pic>
      <p:sp>
        <p:nvSpPr>
          <p:cNvPr id="412" name="Google Shape;412;p50"/>
          <p:cNvSpPr txBox="1"/>
          <p:nvPr/>
        </p:nvSpPr>
        <p:spPr>
          <a:xfrm>
            <a:off x="4985437" y="1611060"/>
            <a:ext cx="4234070" cy="707886"/>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4000" b="0" i="0" u="none" strike="noStrike" cap="none">
                <a:solidFill>
                  <a:srgbClr val="000000"/>
                </a:solidFill>
                <a:highlight>
                  <a:srgbClr val="FFFF00"/>
                </a:highlight>
                <a:latin typeface="Arial"/>
                <a:ea typeface="Arial"/>
                <a:cs typeface="Arial"/>
                <a:sym typeface="Arial"/>
              </a:rPr>
              <a:t>Rédigez votre scénario</a:t>
            </a:r>
            <a:endParaRPr xmlns:a="http://schemas.openxmlformats.org/drawingml/2006/main" sz="4000" b="0" i="0" u="none" strike="noStrike" cap="none">
              <a:solidFill>
                <a:srgbClr val="000000"/>
              </a:solidFill>
              <a:highlight>
                <a:srgbClr val="FFFF00"/>
              </a:highlight>
              <a:latin typeface="Arial"/>
              <a:ea typeface="Arial"/>
              <a:cs typeface="Arial"/>
              <a:sym typeface="Arial"/>
            </a:endParaRPr>
          </a:p>
        </p:txBody>
      </p:sp>
    </p:spTree>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416" name="Shape 416"/>
        <p:cNvGrpSpPr/>
        <p:nvPr/>
      </p:nvGrpSpPr>
      <p:grpSpPr>
        <a:xfrm>
          <a:off x="0" y="0"/>
          <a:ext cx="0" cy="0"/>
        </a:xfrm>
      </p:grpSpPr>
      <p:sp>
        <p:nvSpPr>
          <p:cNvPr id="417" name="Google Shape;417;p51"/>
          <p:cNvSpPr/>
          <p:nvPr/>
        </p:nvSpPr>
        <p:spPr>
          <a:xfrm>
            <a:off x="1210277" y="0"/>
            <a:ext cx="9771446" cy="6858000"/>
          </a:xfrm>
          <a:custGeom>
            <a:rect l="l" t="t" r="r" b="b"/>
            <a:pathLst>
              <a:path w="9771446" h="6858000" extrusionOk="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rgbClr val="D8D8D8">
              <a:alpha val="61960"/>
            </a:srgb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pic>
        <p:nvPicPr>
          <p:cNvPr id="418" name="Google Shape;418;p51" descr="A picture containing floor, indoor, person&#10;&#10;Description automatically generated"/>
          <p:cNvPicPr preferRelativeResize="0"/>
          <p:nvPr/>
        </p:nvPicPr>
        <p:blipFill>
          <a:blip r:embed="rId3">
            <a:alphaModFix/>
          </a:blip>
          <a:srcRect t="25349" b="25273"/>
          <a:stretch>
            <a:fillRect/>
          </a:stretch>
        </p:blipFill>
        <p:spPr>
          <a:xfrm>
            <a:off x="1460597" y="10"/>
            <a:ext cx="9270806" cy="6857990"/>
          </a:xfrm>
          <a:custGeom>
            <a:rect l="l" t="t" r="r" b="b"/>
            <a:pathLst>
              <a:path w="9270806" h="6858000" extrusionOk="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ln>
            <a:noFill/>
          </a:ln>
        </p:spPr>
      </p:pic>
      <p:sp>
        <p:nvSpPr>
          <p:cNvPr id="419" name="Google Shape;419;p51"/>
          <p:cNvSpPr/>
          <p:nvPr/>
        </p:nvSpPr>
        <p:spPr>
          <a:xfrm>
            <a:off x="10435590" y="57150"/>
            <a:ext cx="1756410" cy="563402"/>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420" name="Google Shape;420;p51"/>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421" name="Google Shape;421;p51"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422" name="Google Shape;422;p51"/>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423" name="Google Shape;423;p51"/>
          <p:cNvPicPr preferRelativeResize="0"/>
          <p:nvPr/>
        </p:nvPicPr>
        <p:blipFill>
          <a:blip r:embed="rId5">
            <a:alphaModFix/>
          </a:blip>
          <a:stretch>
            <a:fillRect/>
          </a:stretch>
        </p:blipFill>
        <p:spPr>
          <a:xfrm>
            <a:off x="11374639" y="152449"/>
            <a:ext cx="462675" cy="709197"/>
          </a:xfrm>
          <a:prstGeom prst="rect">
            <a:avLst/>
          </a:prstGeom>
          <a:noFill/>
          <a:ln>
            <a:noFill/>
          </a:ln>
        </p:spPr>
      </p:pic>
      <p:sp>
        <p:nvSpPr>
          <p:cNvPr id="424" name="Google Shape;424;p51"/>
          <p:cNvSpPr txBox="1"/>
          <p:nvPr/>
        </p:nvSpPr>
        <p:spPr>
          <a:xfrm>
            <a:off x="2932183" y="5534909"/>
            <a:ext cx="6327633" cy="707886"/>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4000" b="0" i="0" u="none" strike="noStrike" cap="none">
                <a:solidFill>
                  <a:srgbClr val="000000"/>
                </a:solidFill>
                <a:highlight>
                  <a:srgbClr val="FFFF00"/>
                </a:highlight>
                <a:latin typeface="Arial"/>
                <a:ea typeface="Arial"/>
                <a:cs typeface="Arial"/>
                <a:sym typeface="Arial"/>
              </a:rPr>
              <a:t>Réservez vos invités</a:t>
            </a:r>
            <a:endParaRPr xmlns:a="http://schemas.openxmlformats.org/drawingml/2006/main" sz="4000" b="0" i="0" u="none" strike="noStrike" cap="none">
              <a:solidFill>
                <a:srgbClr val="000000"/>
              </a:solidFill>
              <a:highlight>
                <a:srgbClr val="FFFF00"/>
              </a:highlight>
              <a:latin typeface="Arial"/>
              <a:ea typeface="Arial"/>
              <a:cs typeface="Arial"/>
              <a:sym typeface="Arial"/>
            </a:endParaRPr>
          </a:p>
        </p:txBody>
      </p:sp>
    </p:spTree>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428" name="Shape 428"/>
        <p:cNvGrpSpPr/>
        <p:nvPr/>
      </p:nvGrpSpPr>
      <p:grpSpPr>
        <a:xfrm>
          <a:off x="0" y="0"/>
          <a:ext cx="0" cy="0"/>
        </a:xfrm>
      </p:grpSpPr>
      <p:sp>
        <p:nvSpPr>
          <p:cNvPr id="429" name="Google Shape;429;p52"/>
          <p:cNvSpPr/>
          <p:nvPr/>
        </p:nvSpPr>
        <p:spPr>
          <a:xfrm>
            <a:off x="1524" y="0"/>
            <a:ext cx="12188952" cy="6858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800" b="0" i="0" u="none" strike="noStrike" cap="none">
              <a:solidFill>
                <a:schemeClr val="lt1"/>
              </a:solidFill>
              <a:latin typeface="Arial"/>
              <a:ea typeface="Arial"/>
              <a:cs typeface="Arial"/>
              <a:sym typeface="Arial"/>
            </a:endParaRPr>
          </a:p>
        </p:txBody>
      </p:sp>
      <p:pic>
        <p:nvPicPr>
          <p:cNvPr id="430" name="Google Shape;430;p52" descr="A picture containing person, posing&#10;&#10;Description automatically generated"/>
          <p:cNvPicPr preferRelativeResize="0"/>
          <p:nvPr/>
        </p:nvPicPr>
        <p:blipFill>
          <a:blip r:embed="rId3">
            <a:alphaModFix/>
          </a:blip>
          <a:srcRect t="12368" b="3378"/>
          <a:stretch>
            <a:fillRect/>
          </a:stretch>
        </p:blipFill>
        <p:spPr>
          <a:xfrm>
            <a:off x="20" y="1282"/>
            <a:ext cx="12191980" cy="6856718"/>
          </a:xfrm>
          <a:prstGeom prst="rect">
            <a:avLst/>
          </a:prstGeom>
          <a:noFill/>
          <a:ln>
            <a:noFill/>
          </a:ln>
        </p:spPr>
      </p:pic>
      <p:sp>
        <p:nvSpPr>
          <p:cNvPr id="431" name="Google Shape;431;p5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432" name="Google Shape;432;p52"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433" name="Google Shape;433;p52"/>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434" name="Google Shape;434;p52"/>
          <p:cNvPicPr preferRelativeResize="0"/>
          <p:nvPr/>
        </p:nvPicPr>
        <p:blipFill>
          <a:blip r:embed="rId5">
            <a:alphaModFix/>
          </a:blip>
          <a:stretch>
            <a:fillRect/>
          </a:stretch>
        </p:blipFill>
        <p:spPr>
          <a:xfrm>
            <a:off x="11374639" y="152449"/>
            <a:ext cx="462675" cy="709197"/>
          </a:xfrm>
          <a:prstGeom prst="rect">
            <a:avLst/>
          </a:prstGeom>
          <a:noFill/>
          <a:ln>
            <a:noFill/>
          </a:ln>
        </p:spPr>
      </p:pic>
      <p:sp>
        <p:nvSpPr>
          <p:cNvPr id="435" name="Google Shape;435;p52"/>
          <p:cNvSpPr txBox="1"/>
          <p:nvPr/>
        </p:nvSpPr>
        <p:spPr>
          <a:xfrm>
            <a:off x="5660333" y="520943"/>
            <a:ext cx="4586909" cy="707886"/>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4000" b="0" i="0" u="none" strike="noStrike" cap="none">
                <a:solidFill>
                  <a:srgbClr val="000000"/>
                </a:solidFill>
                <a:highlight>
                  <a:srgbClr val="FFFF00"/>
                </a:highlight>
                <a:latin typeface="Arial"/>
                <a:ea typeface="Arial"/>
                <a:cs typeface="Arial"/>
                <a:sym typeface="Arial"/>
              </a:rPr>
              <a:t>Enregistrer l'émission</a:t>
            </a:r>
            <a:endParaRPr xmlns:a="http://schemas.openxmlformats.org/drawingml/2006/main" sz="4000" b="0" i="0" u="none" strike="noStrike" cap="none">
              <a:solidFill>
                <a:srgbClr val="000000"/>
              </a:solidFill>
              <a:highlight>
                <a:srgbClr val="FFFF00"/>
              </a:highlight>
              <a:latin typeface="Arial"/>
              <a:ea typeface="Arial"/>
              <a:cs typeface="Arial"/>
              <a:sym typeface="Arial"/>
            </a:endParaRP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14" name="Shape 114"/>
        <p:cNvGrpSpPr/>
        <p:nvPr/>
      </p:nvGrpSpPr>
      <p:grpSpPr>
        <a:xfrm>
          <a:off x="0" y="0"/>
          <a:ext cx="0" cy="0"/>
        </a:xfrm>
      </p:grpSpPr>
      <p:sp>
        <p:nvSpPr>
          <p:cNvPr id="115" name="Google Shape;115;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16" name="Google Shape;116;p3" descr="Text&#10;&#10;Description automatically generated"/>
          <p:cNvPicPr preferRelativeResize="0"/>
          <p:nvPr/>
        </p:nvPicPr>
        <p:blipFill>
          <a:blip r:embed="rId3">
            <a:alphaModFix/>
          </a:blip>
          <a:stretch>
            <a:fillRect/>
          </a:stretch>
        </p:blipFill>
        <p:spPr>
          <a:xfrm>
            <a:off x="235341" y="6247302"/>
            <a:ext cx="1964299" cy="427819"/>
          </a:xfrm>
          <a:prstGeom prst="rect">
            <a:avLst/>
          </a:prstGeom>
          <a:noFill/>
          <a:ln>
            <a:noFill/>
          </a:ln>
        </p:spPr>
      </p:pic>
      <p:sp>
        <p:nvSpPr>
          <p:cNvPr id="117" name="Google Shape;117;p3"/>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18" name="Google Shape;118;p3" descr="Text&#10;&#10;Description automatically generated"/>
          <p:cNvPicPr preferRelativeResize="0"/>
          <p:nvPr/>
        </p:nvPicPr>
        <p:blipFill>
          <a:blip r:embed="rId3">
            <a:alphaModFix/>
          </a:blip>
          <a:stretch>
            <a:fillRect/>
          </a:stretch>
        </p:blipFill>
        <p:spPr>
          <a:xfrm>
            <a:off x="235341" y="6242795"/>
            <a:ext cx="1964299" cy="427819"/>
          </a:xfrm>
          <a:prstGeom prst="rect">
            <a:avLst/>
          </a:prstGeom>
          <a:noFill/>
          <a:ln>
            <a:noFill/>
          </a:ln>
        </p:spPr>
      </p:pic>
      <p:pic>
        <p:nvPicPr>
          <p:cNvPr id="119" name="Google Shape;119;p3"/>
          <p:cNvPicPr preferRelativeResize="0"/>
          <p:nvPr/>
        </p:nvPicPr>
        <p:blipFill>
          <a:blip r:embed="rId4">
            <a:alphaModFix/>
          </a:blip>
          <a:stretch>
            <a:fillRect/>
          </a:stretch>
        </p:blipFill>
        <p:spPr>
          <a:xfrm>
            <a:off x="853482" y="-13184"/>
            <a:ext cx="857250" cy="5667375"/>
          </a:xfrm>
          <a:prstGeom prst="rect">
            <a:avLst/>
          </a:prstGeom>
          <a:noFill/>
          <a:ln>
            <a:noFill/>
          </a:ln>
        </p:spPr>
      </p:pic>
      <p:sp>
        <p:nvSpPr>
          <p:cNvPr id="120" name="Google Shape;120;p3"/>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21" name="Google Shape;121;p3"/>
          <p:cNvPicPr preferRelativeResize="0"/>
          <p:nvPr/>
        </p:nvPicPr>
        <p:blipFill>
          <a:blip r:embed="rId5">
            <a:alphaModFix/>
          </a:blip>
          <a:stretch>
            <a:fillRect/>
          </a:stretch>
        </p:blipFill>
        <p:spPr>
          <a:xfrm>
            <a:off x="11374639" y="152449"/>
            <a:ext cx="462675" cy="709197"/>
          </a:xfrm>
          <a:prstGeom prst="rect">
            <a:avLst/>
          </a:prstGeom>
          <a:noFill/>
          <a:ln>
            <a:noFill/>
          </a:ln>
        </p:spPr>
      </p:pic>
      <p:sp>
        <p:nvSpPr>
          <p:cNvPr id="122" name="Google Shape;122;p3"/>
          <p:cNvSpPr txBox="1"/>
          <p:nvPr>
            <p:ph type="title"/>
          </p:nvPr>
        </p:nvSpPr>
        <p:spPr>
          <a:xfrm>
            <a:off x="2314459" y="310966"/>
            <a:ext cx="9060180" cy="1325563"/>
          </a:xfrm>
          <a:prstGeom prst="rect">
            <a:avLst/>
          </a:prstGeom>
          <a:solidFill>
            <a:schemeClr val="lt1"/>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rmAutofit/>
          </a:bodyPr>
          <a:lstStyle/>
          <a:p>
            <a:pPr xmlns:a="http://schemas.openxmlformats.org/drawingml/2006/main" marL="0" lvl="0" indent="0" algn="ctr" rtl="0">
              <a:lnSpc>
                <a:spcPct val="90000"/>
              </a:lnSpc>
              <a:spcBef>
                <a:spcPct val="0"/>
              </a:spcBef>
              <a:spcAft>
                <a:spcPct val="0"/>
              </a:spcAft>
              <a:buClr>
                <a:schemeClr val="dk1"/>
              </a:buClr>
              <a:buSzPts val="4400"/>
              <a:buFont typeface="Calibri"/>
              <a:buNone/>
            </a:pPr>
            <a:r xmlns:a="http://schemas.openxmlformats.org/drawingml/2006/main">
              <a:rPr lang="fr">
                <a:solidFill>
                  <a:schemeClr val="dk1"/>
                </a:solidFill>
                <a:latin typeface="Arial"/>
                <a:ea typeface="Arial"/>
                <a:cs typeface="Arial"/>
                <a:sym typeface="Arial"/>
              </a:rPr>
              <a:t>Module 3</a:t>
            </a:r>
            <a:endParaRPr xmlns:a="http://schemas.openxmlformats.org/drawingml/2006/main"/>
          </a:p>
        </p:txBody>
      </p:sp>
      <p:sp>
        <p:nvSpPr>
          <p:cNvPr id="123" name="Google Shape;123;p3"/>
          <p:cNvSpPr/>
          <p:nvPr/>
        </p:nvSpPr>
        <p:spPr>
          <a:xfrm>
            <a:off x="2392103" y="2967335"/>
            <a:ext cx="7407798" cy="1015663"/>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ctr" rtl="0">
              <a:lnSpc>
                <a:spcPct val="100000"/>
              </a:lnSpc>
              <a:spcBef>
                <a:spcPct val="0"/>
              </a:spcBef>
              <a:spcAft>
                <a:spcPct val="0"/>
              </a:spcAft>
              <a:buNone/>
            </a:pPr>
            <a:r xmlns:a="http://schemas.openxmlformats.org/drawingml/2006/main">
              <a:rPr lang="fr" sz="6000" b="1" i="0" u="none" strike="noStrike" cap="none">
                <a:solidFill>
                  <a:srgbClr val="F7CAAC"/>
                </a:solidFill>
                <a:latin typeface="Arial"/>
                <a:ea typeface="Arial"/>
                <a:cs typeface="Arial"/>
                <a:sym typeface="Arial"/>
              </a:rPr>
              <a:t>Résultats d'apprentissage</a:t>
            </a:r>
            <a:endParaRPr xmlns:a="http://schemas.openxmlformats.org/drawingml/2006/main"/>
          </a:p>
        </p:txBody>
      </p:sp>
    </p:spTree>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439" name="Shape 439"/>
        <p:cNvGrpSpPr/>
        <p:nvPr/>
      </p:nvGrpSpPr>
      <p:grpSpPr>
        <a:xfrm>
          <a:off x="0" y="0"/>
          <a:ext cx="0" cy="0"/>
        </a:xfrm>
      </p:grpSpPr>
      <p:pic>
        <p:nvPicPr>
          <p:cNvPr id="440" name="Google Shape;440;p53" descr="A cell phone next to a charger&#10;&#10;Description automatically generated with low confidence"/>
          <p:cNvPicPr preferRelativeResize="0"/>
          <p:nvPr/>
        </p:nvPicPr>
        <p:blipFill>
          <a:blip r:embed="rId3">
            <a:alphaModFix/>
          </a:blip>
          <a:srcRect t="36627" b="25825"/>
          <a:stretch>
            <a:fillRect/>
          </a:stretch>
        </p:blipFill>
        <p:spPr>
          <a:xfrm>
            <a:off x="20" y="10"/>
            <a:ext cx="12191980" cy="6857990"/>
          </a:xfrm>
          <a:prstGeom prst="rect">
            <a:avLst/>
          </a:prstGeom>
          <a:noFill/>
          <a:ln>
            <a:noFill/>
          </a:ln>
        </p:spPr>
      </p:pic>
      <p:sp>
        <p:nvSpPr>
          <p:cNvPr id="441" name="Google Shape;441;p53"/>
          <p:cNvSpPr/>
          <p:nvPr/>
        </p:nvSpPr>
        <p:spPr>
          <a:xfrm>
            <a:off x="0" y="0"/>
            <a:ext cx="12192000" cy="6858000"/>
          </a:xfrm>
          <a:prstGeom prst="rect">
            <a:avLst/>
          </a:prstGeom>
          <a:gradFill>
            <a:gsLst>
              <a:gs pos="0">
                <a:srgbClr val="0C0C0C"/>
              </a:gs>
              <a:gs pos="45000">
                <a:srgbClr val="0C0C0C">
                  <a:alpha val="0"/>
                </a:srgbClr>
              </a:gs>
              <a:gs pos="100000">
                <a:srgbClr val="0C0C0C">
                  <a:alpha val="0"/>
                </a:srgbClr>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sp>
        <p:nvSpPr>
          <p:cNvPr id="442" name="Google Shape;442;p53"/>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443" name="Google Shape;443;p53"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444" name="Google Shape;444;p53"/>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445" name="Google Shape;445;p53"/>
          <p:cNvPicPr preferRelativeResize="0"/>
          <p:nvPr/>
        </p:nvPicPr>
        <p:blipFill>
          <a:blip r:embed="rId5">
            <a:alphaModFix/>
          </a:blip>
          <a:stretch>
            <a:fillRect/>
          </a:stretch>
        </p:blipFill>
        <p:spPr>
          <a:xfrm>
            <a:off x="11374639" y="152449"/>
            <a:ext cx="462675" cy="709197"/>
          </a:xfrm>
          <a:prstGeom prst="rect">
            <a:avLst/>
          </a:prstGeom>
          <a:noFill/>
          <a:ln>
            <a:noFill/>
          </a:ln>
        </p:spPr>
      </p:pic>
      <p:sp>
        <p:nvSpPr>
          <p:cNvPr id="446" name="Google Shape;446;p53"/>
          <p:cNvSpPr txBox="1"/>
          <p:nvPr/>
        </p:nvSpPr>
        <p:spPr>
          <a:xfrm>
            <a:off x="6324600" y="4735285"/>
            <a:ext cx="2743200" cy="707886"/>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4000" b="0" i="0" u="none" strike="noStrike" cap="none">
                <a:solidFill>
                  <a:srgbClr val="000000"/>
                </a:solidFill>
                <a:highlight>
                  <a:srgbClr val="FFFF00"/>
                </a:highlight>
                <a:latin typeface="Arial"/>
                <a:ea typeface="Arial"/>
                <a:cs typeface="Arial"/>
                <a:sym typeface="Arial"/>
              </a:rPr>
              <a:t>Édition</a:t>
            </a:r>
            <a:endParaRPr xmlns:a="http://schemas.openxmlformats.org/drawingml/2006/main" sz="4000" b="0" i="0" u="none" strike="noStrike" cap="none">
              <a:solidFill>
                <a:srgbClr val="000000"/>
              </a:solidFill>
              <a:highlight>
                <a:srgbClr val="FFFF00"/>
              </a:highlight>
              <a:latin typeface="Arial"/>
              <a:ea typeface="Arial"/>
              <a:cs typeface="Arial"/>
              <a:sym typeface="Arial"/>
            </a:endParaRPr>
          </a:p>
        </p:txBody>
      </p:sp>
    </p:spTree>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rgbClr val="414141"/>
        </a:solidFill>
      </p:bgPr>
    </p:bg>
    <p:spTree>
      <p:nvGrpSpPr>
        <p:cNvPr id="450" name="Shape 450"/>
        <p:cNvGrpSpPr/>
        <p:nvPr/>
      </p:nvGrpSpPr>
      <p:grpSpPr>
        <a:xfrm>
          <a:off x="0" y="0"/>
          <a:ext cx="0" cy="0"/>
        </a:xfrm>
      </p:grpSpPr>
      <p:sp>
        <p:nvSpPr>
          <p:cNvPr id="451" name="Google Shape;451;p9"/>
          <p:cNvSpPr txBox="1"/>
          <p:nvPr/>
        </p:nvSpPr>
        <p:spPr>
          <a:xfrm>
            <a:off x="7464614" y="1783959"/>
            <a:ext cx="4087306" cy="288911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ct val="0"/>
              </a:spcBef>
              <a:spcAft>
                <a:spcPct val="0"/>
              </a:spcAft>
              <a:buNone/>
            </a:pPr>
            <a:endParaRPr sz="5400" b="0" i="0" u="none" strike="noStrike" cap="none">
              <a:solidFill>
                <a:schemeClr val="lt1"/>
              </a:solidFill>
              <a:latin typeface="Arial"/>
              <a:ea typeface="Arial"/>
              <a:cs typeface="Arial"/>
              <a:sym typeface="Arial"/>
            </a:endParaRPr>
          </a:p>
        </p:txBody>
      </p:sp>
      <p:sp>
        <p:nvSpPr>
          <p:cNvPr id="452" name="Google Shape;452;p9"/>
          <p:cNvSpPr/>
          <p:nvPr/>
        </p:nvSpPr>
        <p:spPr>
          <a:xfrm rot="10800000">
            <a:off x="1" y="0"/>
            <a:ext cx="7188051" cy="6858000"/>
          </a:xfrm>
          <a:custGeom>
            <a:rect l="l" t="t" r="r" b="b"/>
            <a:pathLst>
              <a:path w="7188051" h="6858000" extrusionOk="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pic>
        <p:nvPicPr>
          <p:cNvPr id="453" name="Google Shape;453;p9" descr="A picture containing text, person, indoor&#10;&#10;Description automatically generated"/>
          <p:cNvPicPr preferRelativeResize="0"/>
          <p:nvPr/>
        </p:nvPicPr>
        <p:blipFill>
          <a:blip r:embed="rId3">
            <a:alphaModFix/>
          </a:blip>
          <a:srcRect l="27853" r="3735" b="-1"/>
          <a:stretch>
            <a:fillRect/>
          </a:stretch>
        </p:blipFill>
        <p:spPr>
          <a:xfrm>
            <a:off x="1" y="10"/>
            <a:ext cx="7028495" cy="6857990"/>
          </a:xfrm>
          <a:custGeom>
            <a:rect l="l" t="t" r="r" b="b"/>
            <a:pathLst>
              <a:path w="7028495" h="6858000" extrusionOk="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ln>
            <a:noFill/>
          </a:ln>
        </p:spPr>
      </p:pic>
      <p:sp>
        <p:nvSpPr>
          <p:cNvPr id="454" name="Google Shape;454;p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455" name="Google Shape;455;p9"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456" name="Google Shape;456;p9"/>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457" name="Google Shape;457;p9"/>
          <p:cNvPicPr preferRelativeResize="0"/>
          <p:nvPr/>
        </p:nvPicPr>
        <p:blipFill>
          <a:blip r:embed="rId5">
            <a:alphaModFix/>
          </a:blip>
          <a:stretch>
            <a:fillRect/>
          </a:stretch>
        </p:blipFill>
        <p:spPr>
          <a:xfrm>
            <a:off x="11374639" y="152449"/>
            <a:ext cx="462675" cy="709197"/>
          </a:xfrm>
          <a:prstGeom prst="rect">
            <a:avLst/>
          </a:prstGeom>
          <a:noFill/>
          <a:ln>
            <a:noFill/>
          </a:ln>
        </p:spPr>
      </p:pic>
      <p:sp>
        <p:nvSpPr>
          <p:cNvPr id="458" name="Google Shape;458;p9"/>
          <p:cNvSpPr txBox="1"/>
          <p:nvPr/>
        </p:nvSpPr>
        <p:spPr>
          <a:xfrm>
            <a:off x="8547651" y="3140765"/>
            <a:ext cx="2922105" cy="707886"/>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4000" b="0" i="0" u="none" strike="noStrike" cap="none">
                <a:solidFill>
                  <a:srgbClr val="000000"/>
                </a:solidFill>
                <a:highlight>
                  <a:srgbClr val="FFFF00"/>
                </a:highlight>
                <a:latin typeface="Arial"/>
                <a:ea typeface="Arial"/>
                <a:cs typeface="Arial"/>
                <a:sym typeface="Arial"/>
              </a:rPr>
              <a:t>Des questions?</a:t>
            </a:r>
            <a:endParaRPr xmlns:a="http://schemas.openxmlformats.org/drawingml/2006/main" sz="4000" b="0" i="0" u="none" strike="noStrike" cap="none">
              <a:solidFill>
                <a:srgbClr val="000000"/>
              </a:solidFill>
              <a:highlight>
                <a:srgbClr val="FFFF00"/>
              </a:highlight>
              <a:latin typeface="Arial"/>
              <a:ea typeface="Arial"/>
              <a:cs typeface="Arial"/>
              <a:sym typeface="Arial"/>
            </a:endParaRPr>
          </a:p>
        </p:txBody>
      </p:sp>
    </p:spTree>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462" name="Shape 462"/>
        <p:cNvGrpSpPr/>
        <p:nvPr/>
      </p:nvGrpSpPr>
      <p:grpSpPr>
        <a:xfrm>
          <a:off x="0" y="0"/>
          <a:ext cx="0" cy="0"/>
        </a:xfrm>
      </p:grpSpPr>
      <p:sp>
        <p:nvSpPr>
          <p:cNvPr id="463" name="Google Shape;463;p17"/>
          <p:cNvSpPr txBox="1"/>
          <p:nvPr/>
        </p:nvSpPr>
        <p:spPr>
          <a:xfrm>
            <a:off x="3037812" y="6117162"/>
            <a:ext cx="6771640" cy="553998"/>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ctr" rtl="0">
              <a:lnSpc>
                <a:spcPct val="100000"/>
              </a:lnSpc>
              <a:spcBef>
                <a:spcPct val="0"/>
              </a:spcBef>
              <a:spcAft>
                <a:spcPct val="0"/>
              </a:spcAft>
              <a:buClr>
                <a:srgbClr val="000000"/>
              </a:buClr>
              <a:buSzPts val="1000"/>
              <a:buFont typeface="Arial"/>
              <a:buNone/>
            </a:pPr>
            <a:r xmlns:a="http://schemas.openxmlformats.org/drawingml/2006/main">
              <a:rPr lang="fr" sz="1000" b="0" i="0" u="none" strike="noStrike" cap="none">
                <a:solidFill>
                  <a:schemeClr val="dk1"/>
                </a:solidFill>
                <a:latin typeface="Arial"/>
                <a:ea typeface="Arial"/>
                <a:cs typeface="Arial"/>
                <a:sym typeface="Arial"/>
              </a:rPr>
              <a:t>"Le soutien de la Commission européenne à la production de cette publication ne constitue pas une approbation du contenu, qui ne reflète que les opinions des auteurs, et la Commission ne peut être tenue responsable de l'utilisation qui pourrait être faite des informations qui y sont contenues." Numéro de projet : 2020-1-FR01-KA227-ADU-095130</a:t>
            </a:r>
            <a:endParaRPr xmlns:a="http://schemas.openxmlformats.org/drawingml/2006/main" sz="1400" b="0" i="0" u="none" strike="noStrike" cap="none">
              <a:solidFill>
                <a:srgbClr val="000000"/>
              </a:solidFill>
              <a:latin typeface="Arial"/>
              <a:ea typeface="Arial"/>
              <a:cs typeface="Arial"/>
              <a:sym typeface="Arial"/>
            </a:endParaRPr>
          </a:p>
        </p:txBody>
      </p:sp>
      <p:pic>
        <p:nvPicPr>
          <p:cNvPr id="464" name="Google Shape;464;p17" descr="Text&#10;&#10;Description automatically generated"/>
          <p:cNvPicPr preferRelativeResize="0"/>
          <p:nvPr/>
        </p:nvPicPr>
        <p:blipFill>
          <a:blip r:embed="rId3">
            <a:alphaModFix/>
          </a:blip>
          <a:stretch>
            <a:fillRect/>
          </a:stretch>
        </p:blipFill>
        <p:spPr>
          <a:xfrm>
            <a:off x="235341" y="6242795"/>
            <a:ext cx="1964299" cy="427819"/>
          </a:xfrm>
          <a:prstGeom prst="rect">
            <a:avLst/>
          </a:prstGeom>
          <a:noFill/>
          <a:ln>
            <a:noFill/>
          </a:ln>
        </p:spPr>
      </p:pic>
      <p:sp>
        <p:nvSpPr>
          <p:cNvPr id="465" name="Google Shape;465;p17"/>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466" name="Google Shape;466;p17"/>
          <p:cNvPicPr preferRelativeResize="0"/>
          <p:nvPr/>
        </p:nvPicPr>
        <p:blipFill>
          <a:blip r:embed="rId4">
            <a:alphaModFix/>
          </a:blip>
          <a:stretch>
            <a:fillRect/>
          </a:stretch>
        </p:blipFill>
        <p:spPr>
          <a:xfrm>
            <a:off x="11374639" y="152449"/>
            <a:ext cx="462675" cy="709197"/>
          </a:xfrm>
          <a:prstGeom prst="rect">
            <a:avLst/>
          </a:prstGeom>
          <a:noFill/>
          <a:ln>
            <a:noFill/>
          </a:ln>
        </p:spPr>
      </p:pic>
      <p:grpSp>
        <p:nvGrpSpPr>
          <p:cNvPr id="467" name="Google Shape;467;p17"/>
          <p:cNvGrpSpPr/>
          <p:nvPr/>
        </p:nvGrpSpPr>
        <p:grpSpPr>
          <a:xfrm>
            <a:off x="2602130" y="3591659"/>
            <a:ext cx="6987740" cy="2019664"/>
            <a:chOff x="1671918" y="2487063"/>
            <a:chExt cx="6453775" cy="1865333"/>
          </a:xfrm>
        </p:grpSpPr>
        <p:pic>
          <p:nvPicPr>
            <p:cNvPr id="468" name="Google Shape;468;p17"/>
            <p:cNvPicPr preferRelativeResize="0"/>
            <p:nvPr/>
          </p:nvPicPr>
          <p:blipFill>
            <a:blip r:embed="rId5">
              <a:alphaModFix/>
            </a:blip>
            <a:stretch>
              <a:fillRect/>
            </a:stretch>
          </p:blipFill>
          <p:spPr>
            <a:xfrm>
              <a:off x="3628337" y="3554732"/>
              <a:ext cx="1131311" cy="754207"/>
            </a:xfrm>
            <a:prstGeom prst="rect">
              <a:avLst/>
            </a:prstGeom>
            <a:noFill/>
            <a:ln>
              <a:noFill/>
            </a:ln>
          </p:spPr>
        </p:pic>
        <p:pic>
          <p:nvPicPr>
            <p:cNvPr id="469" name="Google Shape;469;p17" descr="Logo&#10;&#10;Description automatically generated"/>
            <p:cNvPicPr preferRelativeResize="0"/>
            <p:nvPr/>
          </p:nvPicPr>
          <p:blipFill>
            <a:blip r:embed="rId6">
              <a:alphaModFix/>
            </a:blip>
            <a:stretch>
              <a:fillRect/>
            </a:stretch>
          </p:blipFill>
          <p:spPr>
            <a:xfrm>
              <a:off x="6637985" y="3567439"/>
              <a:ext cx="1487708" cy="741500"/>
            </a:xfrm>
            <a:prstGeom prst="rect">
              <a:avLst/>
            </a:prstGeom>
            <a:noFill/>
            <a:ln>
              <a:noFill/>
            </a:ln>
          </p:spPr>
        </p:pic>
        <p:pic>
          <p:nvPicPr>
            <p:cNvPr id="470" name="Google Shape;470;p17" descr="A picture containing text, first-aid kit, sign&#10;&#10;Description automatically generated"/>
            <p:cNvPicPr preferRelativeResize="0"/>
            <p:nvPr/>
          </p:nvPicPr>
          <p:blipFill>
            <a:blip r:embed="rId7">
              <a:alphaModFix/>
            </a:blip>
            <a:stretch>
              <a:fillRect/>
            </a:stretch>
          </p:blipFill>
          <p:spPr>
            <a:xfrm>
              <a:off x="4572000" y="2510287"/>
              <a:ext cx="594745" cy="853963"/>
            </a:xfrm>
            <a:prstGeom prst="rect">
              <a:avLst/>
            </a:prstGeom>
            <a:noFill/>
            <a:ln>
              <a:noFill/>
            </a:ln>
          </p:spPr>
        </p:pic>
        <p:pic>
          <p:nvPicPr>
            <p:cNvPr id="471" name="Google Shape;471;p17" descr="A picture containing text&#10;&#10;Description automatically generated"/>
            <p:cNvPicPr preferRelativeResize="0"/>
            <p:nvPr/>
          </p:nvPicPr>
          <p:blipFill>
            <a:blip r:embed="rId8">
              <a:alphaModFix/>
            </a:blip>
            <a:stretch>
              <a:fillRect/>
            </a:stretch>
          </p:blipFill>
          <p:spPr>
            <a:xfrm>
              <a:off x="5827597" y="2487063"/>
              <a:ext cx="1007918" cy="1007918"/>
            </a:xfrm>
            <a:prstGeom prst="rect">
              <a:avLst/>
            </a:prstGeom>
            <a:noFill/>
            <a:ln>
              <a:noFill/>
            </a:ln>
          </p:spPr>
        </p:pic>
        <p:pic>
          <p:nvPicPr>
            <p:cNvPr id="472" name="Google Shape;472;p17" descr="A picture containing text&#10;&#10;Description automatically generated"/>
            <p:cNvPicPr preferRelativeResize="0"/>
            <p:nvPr/>
          </p:nvPicPr>
          <p:blipFill>
            <a:blip r:embed="rId9">
              <a:alphaModFix/>
            </a:blip>
            <a:stretch>
              <a:fillRect/>
            </a:stretch>
          </p:blipFill>
          <p:spPr>
            <a:xfrm>
              <a:off x="5228359" y="3462417"/>
              <a:ext cx="889979" cy="889979"/>
            </a:xfrm>
            <a:prstGeom prst="rect">
              <a:avLst/>
            </a:prstGeom>
            <a:noFill/>
            <a:ln>
              <a:noFill/>
            </a:ln>
          </p:spPr>
        </p:pic>
        <p:pic>
          <p:nvPicPr>
            <p:cNvPr id="473" name="Google Shape;473;p17" descr="Logo&#10;&#10;Description automatically generated with medium confidence"/>
            <p:cNvPicPr preferRelativeResize="0"/>
            <p:nvPr/>
          </p:nvPicPr>
          <p:blipFill>
            <a:blip r:embed="rId10">
              <a:alphaModFix/>
            </a:blip>
            <a:stretch>
              <a:fillRect/>
            </a:stretch>
          </p:blipFill>
          <p:spPr>
            <a:xfrm>
              <a:off x="1671918" y="3687222"/>
              <a:ext cx="1487708" cy="607605"/>
            </a:xfrm>
            <a:prstGeom prst="rect">
              <a:avLst/>
            </a:prstGeom>
            <a:noFill/>
            <a:ln>
              <a:noFill/>
            </a:ln>
          </p:spPr>
        </p:pic>
        <p:pic>
          <p:nvPicPr>
            <p:cNvPr id="474" name="Google Shape;474;p17" descr="Logo&#10;&#10;Description automatically generated with medium confidence"/>
            <p:cNvPicPr preferRelativeResize="0"/>
            <p:nvPr/>
          </p:nvPicPr>
          <p:blipFill>
            <a:blip r:embed="rId11">
              <a:alphaModFix/>
            </a:blip>
            <a:stretch>
              <a:fillRect/>
            </a:stretch>
          </p:blipFill>
          <p:spPr>
            <a:xfrm>
              <a:off x="2822894" y="2510287"/>
              <a:ext cx="1007918" cy="984694"/>
            </a:xfrm>
            <a:prstGeom prst="rect">
              <a:avLst/>
            </a:prstGeom>
            <a:noFill/>
            <a:ln>
              <a:noFill/>
            </a:ln>
          </p:spPr>
        </p:pic>
      </p:grpSp>
      <p:pic>
        <p:nvPicPr>
          <p:cNvPr id="475" name="Google Shape;475;p17"/>
          <p:cNvPicPr preferRelativeResize="0"/>
          <p:nvPr/>
        </p:nvPicPr>
        <p:blipFill>
          <a:blip r:embed="rId12">
            <a:alphaModFix/>
          </a:blip>
          <a:stretch>
            <a:fillRect/>
          </a:stretch>
        </p:blipFill>
        <p:spPr>
          <a:xfrm>
            <a:off x="5129963" y="398400"/>
            <a:ext cx="1932074" cy="2501140"/>
          </a:xfrm>
          <a:prstGeom prst="rect">
            <a:avLst/>
          </a:prstGeom>
          <a:noFill/>
          <a:ln>
            <a:noFill/>
          </a:ln>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27" name="Shape 127"/>
        <p:cNvGrpSpPr/>
        <p:nvPr/>
      </p:nvGrpSpPr>
      <p:grpSpPr>
        <a:xfrm>
          <a:off x="0" y="0"/>
          <a:ext cx="0" cy="0"/>
        </a:xfrm>
      </p:grpSpPr>
      <p:pic>
        <p:nvPicPr>
          <p:cNvPr id="128" name="Google Shape;128;p4"/>
          <p:cNvPicPr preferRelativeResize="0"/>
          <p:nvPr/>
        </p:nvPicPr>
        <p:blipFill>
          <a:blip r:embed="rId3">
            <a:alphaModFix/>
          </a:blip>
          <a:stretch>
            <a:fillRect/>
          </a:stretch>
        </p:blipFill>
        <p:spPr>
          <a:xfrm>
            <a:off x="0" y="0"/>
            <a:ext cx="12192000" cy="6858000"/>
          </a:xfrm>
          <a:prstGeom prst="rect">
            <a:avLst/>
          </a:prstGeom>
          <a:noFill/>
          <a:ln>
            <a:noFill/>
          </a:ln>
        </p:spPr>
      </p:pic>
      <p:pic>
        <p:nvPicPr>
          <p:cNvPr id="129" name="Google Shape;129;p4" descr="Text&#10;&#10;Description automatically generated"/>
          <p:cNvPicPr preferRelativeResize="0"/>
          <p:nvPr/>
        </p:nvPicPr>
        <p:blipFill>
          <a:blip r:embed="rId4">
            <a:alphaModFix/>
          </a:blip>
          <a:stretch>
            <a:fillRect/>
          </a:stretch>
        </p:blipFill>
        <p:spPr>
          <a:xfrm>
            <a:off x="235341" y="6247302"/>
            <a:ext cx="1964299" cy="427819"/>
          </a:xfrm>
          <a:prstGeom prst="rect">
            <a:avLst/>
          </a:prstGeom>
          <a:noFill/>
          <a:ln>
            <a:noFill/>
          </a:ln>
        </p:spPr>
      </p:pic>
      <p:pic>
        <p:nvPicPr>
          <p:cNvPr id="130" name="Google Shape;130;p4"/>
          <p:cNvPicPr preferRelativeResize="0"/>
          <p:nvPr/>
        </p:nvPicPr>
        <p:blipFill>
          <a:blip r:embed="rId5">
            <a:alphaModFix/>
          </a:blip>
          <a:stretch>
            <a:fillRect/>
          </a:stretch>
        </p:blipFill>
        <p:spPr>
          <a:xfrm>
            <a:off x="11374639" y="152449"/>
            <a:ext cx="462675" cy="709197"/>
          </a:xfrm>
          <a:prstGeom prst="rect">
            <a:avLst/>
          </a:prstGeom>
          <a:noFill/>
          <a:ln>
            <a:noFill/>
          </a:ln>
        </p:spPr>
      </p:pic>
      <p:graphicFrame>
        <p:nvGraphicFramePr>
          <p:cNvPr id="131" name="Google Shape;131;p4"/>
          <p:cNvGraphicFramePr>
            <a:graphicFrameLocks noGrp="1"/>
          </p:cNvGraphicFramePr>
          <p:nvPr/>
        </p:nvGraphicFramePr>
        <p:xfrm>
          <a:off x="1363132" y="973117"/>
          <a:ext cx="9609700" cy="5121525"/>
        </p:xfrm>
        <a:graphic>
          <a:graphicData uri="http://schemas.openxmlformats.org/drawingml/2006/table">
            <a:tbl>
              <a:tblPr firstRow="1" bandRow="1">
                <a:noFill/>
                <a:tableStyleId>{F79CDB0E-54C0-434A-B482-809E3759D2F4}</a:tableStyleId>
              </a:tblPr>
              <a:tblGrid>
                <a:gridCol w="1367550"/>
                <a:gridCol w="3437300"/>
                <a:gridCol w="2402425"/>
                <a:gridCol w="2402425"/>
              </a:tblGrid>
              <a:tr h="1075275">
                <a:tc rowSpan="4">
                  <a:txBody>
                    <a:bodyPr vert="horz" wrap="square"/>
                    <a:lstStyle/>
                    <a:p>
                      <a:pPr xmlns:a="http://schemas.openxmlformats.org/drawingml/2006/main" marL="0" marR="0" lvl="0" indent="0" algn="l" rtl="0">
                        <a:lnSpc>
                          <a:spcPct val="100000"/>
                        </a:lnSpc>
                        <a:spcBef>
                          <a:spcPct val="0"/>
                        </a:spcBef>
                        <a:spcAft>
                          <a:spcPct val="0"/>
                        </a:spcAft>
                        <a:buClr>
                          <a:srgbClr val="000000"/>
                        </a:buClr>
                        <a:buSzPts val="1800"/>
                        <a:buFont typeface="Arial"/>
                        <a:buNone/>
                      </a:pPr>
                      <a:r xmlns:a="http://schemas.openxmlformats.org/drawingml/2006/main">
                        <a:rPr lang="fr" sz="1800" u="none" strike="noStrike" cap="none"/>
                        <a:t>Après avoir réussi ce module, les apprenants adultes seront capables de…</a:t>
                      </a:r>
                      <a:endParaRPr xmlns:a="http://schemas.openxmlformats.org/drawingml/2006/main" sz="1800" u="none" strike="noStrike" cap="none"/>
                    </a:p>
                  </a:txBody>
                  <a:tcPr marL="91450" marR="91450" marT="45725" marB="45725"/>
                </a:tc>
                <a:tc>
                  <a:txBody>
                    <a:bodyPr vert="horz" wrap="square"/>
                    <a:lstStyle/>
                    <a:p>
                      <a:pPr marL="0" marR="0" lvl="0" indent="0" algn="ctr" rtl="0">
                        <a:lnSpc>
                          <a:spcPct val="100000"/>
                        </a:lnSpc>
                        <a:spcBef>
                          <a:spcPct val="0"/>
                        </a:spcBef>
                        <a:spcAft>
                          <a:spcPct val="0"/>
                        </a:spcAft>
                        <a:buClr>
                          <a:srgbClr val="000000"/>
                        </a:buClr>
                        <a:buSzPts val="1800"/>
                        <a:buFont typeface="Arial"/>
                        <a:buNone/>
                      </a:pPr>
                      <a:endParaRPr sz="1800" u="none" strike="noStrike" cap="none"/>
                    </a:p>
                    <a:p>
                      <a:pPr xmlns:a="http://schemas.openxmlformats.org/drawingml/2006/main" marL="0" marR="0" lvl="0" indent="0" algn="ctr" rtl="0">
                        <a:lnSpc>
                          <a:spcPct val="100000"/>
                        </a:lnSpc>
                        <a:spcBef>
                          <a:spcPct val="0"/>
                        </a:spcBef>
                        <a:spcAft>
                          <a:spcPct val="0"/>
                        </a:spcAft>
                        <a:buClr>
                          <a:srgbClr val="000000"/>
                        </a:buClr>
                        <a:buSzPts val="1800"/>
                        <a:buFont typeface="Arial"/>
                        <a:buNone/>
                      </a:pPr>
                      <a:r xmlns:a="http://schemas.openxmlformats.org/drawingml/2006/main">
                        <a:rPr lang="fr" sz="1800" u="none" strike="noStrike" cap="none"/>
                        <a:t>Connaissances</a:t>
                      </a:r>
                      <a:endParaRPr xmlns:a="http://schemas.openxmlformats.org/drawingml/2006/main" sz="1800" u="none" strike="noStrike" cap="none"/>
                    </a:p>
                  </a:txBody>
                  <a:tcPr marL="91450" marR="91450" marT="45725" marB="45725"/>
                </a:tc>
                <a:tc>
                  <a:txBody>
                    <a:bodyPr vert="horz" wrap="square"/>
                    <a:lstStyle/>
                    <a:p>
                      <a:pPr marL="0" marR="0" lvl="0" indent="0" algn="ctr" rtl="0">
                        <a:lnSpc>
                          <a:spcPct val="100000"/>
                        </a:lnSpc>
                        <a:spcBef>
                          <a:spcPct val="0"/>
                        </a:spcBef>
                        <a:spcAft>
                          <a:spcPct val="0"/>
                        </a:spcAft>
                        <a:buClr>
                          <a:srgbClr val="000000"/>
                        </a:buClr>
                        <a:buSzPts val="1800"/>
                        <a:buFont typeface="Arial"/>
                        <a:buNone/>
                      </a:pPr>
                      <a:endParaRPr sz="1800" u="none" strike="noStrike" cap="none"/>
                    </a:p>
                    <a:p>
                      <a:pPr xmlns:a="http://schemas.openxmlformats.org/drawingml/2006/main" marL="0" marR="0" lvl="0" indent="0" algn="ctr" rtl="0">
                        <a:lnSpc>
                          <a:spcPct val="100000"/>
                        </a:lnSpc>
                        <a:spcBef>
                          <a:spcPct val="0"/>
                        </a:spcBef>
                        <a:spcAft>
                          <a:spcPct val="0"/>
                        </a:spcAft>
                        <a:buClr>
                          <a:srgbClr val="000000"/>
                        </a:buClr>
                        <a:buSzPts val="1800"/>
                        <a:buFont typeface="Arial"/>
                        <a:buNone/>
                      </a:pPr>
                      <a:r xmlns:a="http://schemas.openxmlformats.org/drawingml/2006/main">
                        <a:rPr lang="fr" sz="1800" u="none" strike="noStrike" cap="none"/>
                        <a:t>Compétences</a:t>
                      </a:r>
                      <a:endParaRPr xmlns:a="http://schemas.openxmlformats.org/drawingml/2006/main" sz="1800" u="none" strike="noStrike" cap="none"/>
                    </a:p>
                  </a:txBody>
                  <a:tcPr marL="91450" marR="91450" marT="45725" marB="45725"/>
                </a:tc>
                <a:tc>
                  <a:txBody>
                    <a:bodyPr vert="horz" wrap="square"/>
                    <a:lstStyle/>
                    <a:p>
                      <a:pPr marL="0" marR="0" lvl="0" indent="0" algn="ctr" rtl="0">
                        <a:lnSpc>
                          <a:spcPct val="100000"/>
                        </a:lnSpc>
                        <a:spcBef>
                          <a:spcPct val="0"/>
                        </a:spcBef>
                        <a:spcAft>
                          <a:spcPct val="0"/>
                        </a:spcAft>
                        <a:buClr>
                          <a:srgbClr val="000000"/>
                        </a:buClr>
                        <a:buSzPts val="1800"/>
                        <a:buFont typeface="Arial"/>
                        <a:buNone/>
                      </a:pPr>
                      <a:endParaRPr sz="1800" u="none" strike="noStrike" cap="none"/>
                    </a:p>
                    <a:p>
                      <a:pPr xmlns:a="http://schemas.openxmlformats.org/drawingml/2006/main" marL="0" marR="0" lvl="0" indent="0" algn="ctr" rtl="0">
                        <a:lnSpc>
                          <a:spcPct val="100000"/>
                        </a:lnSpc>
                        <a:spcBef>
                          <a:spcPct val="0"/>
                        </a:spcBef>
                        <a:spcAft>
                          <a:spcPct val="0"/>
                        </a:spcAft>
                        <a:buClr>
                          <a:srgbClr val="000000"/>
                        </a:buClr>
                        <a:buSzPts val="1800"/>
                        <a:buFont typeface="Arial"/>
                        <a:buNone/>
                      </a:pPr>
                      <a:r xmlns:a="http://schemas.openxmlformats.org/drawingml/2006/main">
                        <a:rPr lang="fr" sz="1800" u="none" strike="noStrike" cap="none"/>
                        <a:t>Attitude</a:t>
                      </a:r>
                      <a:endParaRPr xmlns:a="http://schemas.openxmlformats.org/drawingml/2006/main" sz="1800" u="none" strike="noStrike" cap="none"/>
                    </a:p>
                  </a:txBody>
                  <a:tcPr marL="91450" marR="91450" marT="45725" marB="45725"/>
                </a:tc>
              </a:tr>
              <a:tr h="1075275">
                <a:tc vMerge="1">
                  <a:txBody>
                    <a:bodyPr vert="horz" wrap="square"/>
                    <a:lstStyle/>
                    <a:p/>
                  </a:txBody>
                  <a:tcPr/>
                </a:tc>
                <a:tc>
                  <a:txBody>
                    <a:bodyPr vert="horz" wrap="square"/>
                    <a:lstStyle/>
                    <a:p>
                      <a:pPr xmlns:a="http://schemas.openxmlformats.org/drawingml/2006/main" marL="342900" marR="0" lvl="0" indent="-342900" algn="l" rtl="0">
                        <a:lnSpc>
                          <a:spcPct val="107000"/>
                        </a:lnSpc>
                        <a:spcBef>
                          <a:spcPct val="0"/>
                        </a:spcBef>
                        <a:spcAft>
                          <a:spcPct val="0"/>
                        </a:spcAft>
                        <a:buClr>
                          <a:srgbClr val="000000"/>
                        </a:buClr>
                        <a:buSzPts val="1000"/>
                        <a:buFont typeface="Noto Sans Symbols"/>
                        <a:buChar char="∙"/>
                      </a:pPr>
                      <a:r xmlns:a="http://schemas.openxmlformats.org/drawingml/2006/main">
                        <a:rPr lang="fr" sz="1600" u="none" strike="noStrike" cap="none">
                          <a:latin typeface="Calibri"/>
                          <a:ea typeface="Calibri"/>
                          <a:cs typeface="Calibri"/>
                          <a:sym typeface="Calibri"/>
                        </a:rPr>
                        <a:t>Connaissance de base de la façon dont la narration numérique peut être utilisée pour promouvoir et partager des histoires avec la communauté au sens large</a:t>
                      </a:r>
                      <a:endParaRPr xmlns:a="http://schemas.openxmlformats.org/drawingml/2006/main"/>
                    </a:p>
                  </a:txBody>
                  <a:tcPr marL="114300" marR="114300" marT="0" marB="0"/>
                </a:tc>
                <a:tc>
                  <a:txBody>
                    <a:bodyPr vert="horz" wrap="square"/>
                    <a:lstStyle/>
                    <a:p>
                      <a:pPr xmlns:a="http://schemas.openxmlformats.org/drawingml/2006/main" marL="342900" marR="0" lvl="0" indent="-342900" algn="l" rtl="0">
                        <a:lnSpc>
                          <a:spcPct val="107000"/>
                        </a:lnSpc>
                        <a:spcBef>
                          <a:spcPct val="0"/>
                        </a:spcBef>
                        <a:spcAft>
                          <a:spcPct val="0"/>
                        </a:spcAft>
                        <a:buClr>
                          <a:srgbClr val="000000"/>
                        </a:buClr>
                        <a:buSzPts val="1000"/>
                        <a:buFont typeface="Noto Sans Symbols"/>
                        <a:buChar char="∙"/>
                      </a:pPr>
                      <a:r xmlns:a="http://schemas.openxmlformats.org/drawingml/2006/main">
                        <a:rPr lang="fr" sz="1600" u="none" strike="noStrike" cap="none">
                          <a:latin typeface="Calibri"/>
                          <a:ea typeface="Calibri"/>
                          <a:cs typeface="Calibri"/>
                          <a:sym typeface="Calibri"/>
                        </a:rPr>
                        <a:t>Discuter du rôle de la narration numérique dans le partage d'histoires</a:t>
                      </a:r>
                      <a:endParaRPr xmlns:a="http://schemas.openxmlformats.org/drawingml/2006/main"/>
                    </a:p>
                  </a:txBody>
                  <a:tcPr marL="114300" marR="114300" marT="0" marB="0"/>
                </a:tc>
                <a:tc>
                  <a:txBody>
                    <a:bodyPr vert="horz" wrap="square"/>
                    <a:lstStyle/>
                    <a:p>
                      <a:pPr xmlns:a="http://schemas.openxmlformats.org/drawingml/2006/main" marL="342900" marR="0" lvl="0" indent="-342900" algn="l" rtl="0">
                        <a:lnSpc>
                          <a:spcPct val="100000"/>
                        </a:lnSpc>
                        <a:spcBef>
                          <a:spcPct val="0"/>
                        </a:spcBef>
                        <a:spcAft>
                          <a:spcPct val="0"/>
                        </a:spcAft>
                        <a:buClr>
                          <a:srgbClr val="000000"/>
                        </a:buClr>
                        <a:buSzPts val="1000"/>
                        <a:buFont typeface="Noto Sans Symbols"/>
                        <a:buChar char="∙"/>
                      </a:pPr>
                      <a:r xmlns:a="http://schemas.openxmlformats.org/drawingml/2006/main">
                        <a:rPr lang="fr" sz="1600" b="0" i="0" u="none" strike="noStrike" cap="none">
                          <a:solidFill>
                            <a:srgbClr val="000000"/>
                          </a:solidFill>
                          <a:latin typeface="Calibri"/>
                          <a:ea typeface="Calibri"/>
                          <a:cs typeface="Calibri"/>
                          <a:sym typeface="Calibri"/>
                        </a:rPr>
                        <a:t>Volonté d'utiliser les technologies pour produire des histoires dans un format numérique</a:t>
                      </a:r>
                      <a:endParaRPr xmlns:a="http://schemas.openxmlformats.org/drawingml/2006/main" sz="16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300"/>
                        </a:spcBef>
                        <a:spcAft>
                          <a:spcPct val="0"/>
                        </a:spcAft>
                        <a:buClr>
                          <a:schemeClr val="dk1"/>
                        </a:buClr>
                        <a:buSzPts val="1800"/>
                        <a:buFont typeface="Courier New"/>
                        <a:buNone/>
                      </a:pPr>
                      <a:endParaRPr sz="1600" u="none" strike="noStrike" cap="none">
                        <a:latin typeface="Calibri"/>
                        <a:ea typeface="Calibri"/>
                        <a:cs typeface="Calibri"/>
                        <a:sym typeface="Calibri"/>
                      </a:endParaRPr>
                    </a:p>
                  </a:txBody>
                  <a:tcPr marL="91450" marR="91450" marT="45725" marB="45725"/>
                </a:tc>
              </a:tr>
              <a:tr h="1075275">
                <a:tc vMerge="1">
                  <a:txBody>
                    <a:bodyPr vert="horz" wrap="square"/>
                    <a:lstStyle/>
                    <a:p/>
                  </a:txBody>
                  <a:tcPr/>
                </a:tc>
                <a:tc>
                  <a:txBody>
                    <a:bodyPr vert="horz" wrap="square"/>
                    <a:lstStyle/>
                    <a:p>
                      <a:pPr xmlns:a="http://schemas.openxmlformats.org/drawingml/2006/main" marL="342900" marR="0" lvl="0" indent="-342900" algn="l" rtl="0">
                        <a:lnSpc>
                          <a:spcPct val="107000"/>
                        </a:lnSpc>
                        <a:spcBef>
                          <a:spcPct val="0"/>
                        </a:spcBef>
                        <a:spcAft>
                          <a:spcPct val="0"/>
                        </a:spcAft>
                        <a:buClr>
                          <a:srgbClr val="000000"/>
                        </a:buClr>
                        <a:buSzPts val="1000"/>
                        <a:buFont typeface="Noto Sans Symbols"/>
                        <a:buChar char="∙"/>
                      </a:pPr>
                      <a:r xmlns:a="http://schemas.openxmlformats.org/drawingml/2006/main">
                        <a:rPr lang="fr" sz="1600" u="none" strike="noStrike" cap="none">
                          <a:latin typeface="Calibri"/>
                          <a:ea typeface="Calibri"/>
                          <a:cs typeface="Calibri"/>
                          <a:sym typeface="Calibri"/>
                        </a:rPr>
                        <a:t>Connaissance de base de la façon dont la narration numérique peut créer des liens émotionnels</a:t>
                      </a:r>
                      <a:endParaRPr xmlns:a="http://schemas.openxmlformats.org/drawingml/2006/main"/>
                    </a:p>
                  </a:txBody>
                  <a:tcPr marL="114300" marR="114300" marT="0" marB="0"/>
                </a:tc>
                <a:tc>
                  <a:txBody>
                    <a:bodyPr vert="horz" wrap="square"/>
                    <a:lstStyle/>
                    <a:p>
                      <a:pPr xmlns:a="http://schemas.openxmlformats.org/drawingml/2006/main" marL="342900" marR="0" lvl="0" indent="-342900" algn="l" rtl="0">
                        <a:lnSpc>
                          <a:spcPct val="107000"/>
                        </a:lnSpc>
                        <a:spcBef>
                          <a:spcPct val="0"/>
                        </a:spcBef>
                        <a:spcAft>
                          <a:spcPct val="0"/>
                        </a:spcAft>
                        <a:buClr>
                          <a:srgbClr val="000000"/>
                        </a:buClr>
                        <a:buSzPts val="1000"/>
                        <a:buFont typeface="Noto Sans Symbols"/>
                        <a:buChar char="∙"/>
                      </a:pPr>
                      <a:r xmlns:a="http://schemas.openxmlformats.org/drawingml/2006/main">
                        <a:rPr lang="fr" sz="1600" u="none" strike="noStrike" cap="none">
                          <a:latin typeface="Calibri"/>
                          <a:ea typeface="Calibri"/>
                          <a:cs typeface="Calibri"/>
                          <a:sym typeface="Calibri"/>
                        </a:rPr>
                        <a:t>Reconnaître l'importance de la narration numérique au </a:t>
                      </a:r>
                      <a:r xmlns:a="http://schemas.openxmlformats.org/drawingml/2006/main">
                        <a:rPr lang="fr" sz="1600" u="none" strike="noStrike" cap="none" baseline="30000">
                          <a:latin typeface="Calibri"/>
                          <a:ea typeface="Calibri"/>
                          <a:cs typeface="Calibri"/>
                          <a:sym typeface="Calibri"/>
                        </a:rPr>
                        <a:t>21e </a:t>
                      </a:r>
                      <a:r xmlns:a="http://schemas.openxmlformats.org/drawingml/2006/main">
                        <a:rPr lang="fr" sz="1600" u="none" strike="noStrike" cap="none">
                          <a:latin typeface="Calibri"/>
                          <a:ea typeface="Calibri"/>
                          <a:cs typeface="Calibri"/>
                          <a:sym typeface="Calibri"/>
                        </a:rPr>
                        <a:t>siècle</a:t>
                      </a:r>
                      <a:endParaRPr xmlns:a="http://schemas.openxmlformats.org/drawingml/2006/main"/>
                    </a:p>
                  </a:txBody>
                  <a:tcPr marL="114300" marR="114300" marT="0" marB="0"/>
                </a:tc>
                <a:tc>
                  <a:txBody>
                    <a:bodyPr vert="horz" wrap="square"/>
                    <a:lstStyle/>
                    <a:p>
                      <a:pPr xmlns:a="http://schemas.openxmlformats.org/drawingml/2006/main" marL="342900" marR="0" lvl="0" indent="-342900" algn="l" rtl="0">
                        <a:lnSpc>
                          <a:spcPct val="100000"/>
                        </a:lnSpc>
                        <a:spcBef>
                          <a:spcPct val="0"/>
                        </a:spcBef>
                        <a:spcAft>
                          <a:spcPct val="0"/>
                        </a:spcAft>
                        <a:buClr>
                          <a:srgbClr val="000000"/>
                        </a:buClr>
                        <a:buSzPts val="1000"/>
                        <a:buFont typeface="Noto Sans Symbols"/>
                        <a:buChar char="∙"/>
                      </a:pPr>
                      <a:r xmlns:a="http://schemas.openxmlformats.org/drawingml/2006/main">
                        <a:rPr lang="fr" sz="1600" b="0" i="0" u="none" strike="noStrike" cap="none">
                          <a:solidFill>
                            <a:srgbClr val="000000"/>
                          </a:solidFill>
                          <a:latin typeface="Calibri"/>
                          <a:ea typeface="Calibri"/>
                          <a:cs typeface="Calibri"/>
                          <a:sym typeface="Calibri"/>
                        </a:rPr>
                        <a:t>Volonté d'explorer la littératie numérique en tant que composante de la narration numérique</a:t>
                      </a:r>
                      <a:endParaRPr xmlns:a="http://schemas.openxmlformats.org/drawingml/2006/main" sz="16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300"/>
                        </a:spcBef>
                        <a:spcAft>
                          <a:spcPct val="0"/>
                        </a:spcAft>
                        <a:buClr>
                          <a:schemeClr val="dk1"/>
                        </a:buClr>
                        <a:buSzPts val="1800"/>
                        <a:buFont typeface="Courier New"/>
                        <a:buNone/>
                      </a:pPr>
                      <a:endParaRPr sz="1600" u="none" strike="noStrike" cap="none">
                        <a:latin typeface="Calibri"/>
                        <a:ea typeface="Calibri"/>
                        <a:cs typeface="Calibri"/>
                        <a:sym typeface="Calibri"/>
                      </a:endParaRPr>
                    </a:p>
                  </a:txBody>
                  <a:tcPr marL="91450" marR="91450" marT="45725" marB="45725"/>
                </a:tc>
              </a:tr>
              <a:tr h="1075275">
                <a:tc vMerge="1">
                  <a:txBody>
                    <a:bodyPr vert="horz" wrap="square"/>
                    <a:lstStyle/>
                    <a:p/>
                  </a:txBody>
                  <a:tcPr/>
                </a:tc>
                <a:tc>
                  <a:txBody>
                    <a:bodyPr vert="horz" wrap="square"/>
                    <a:lstStyle/>
                    <a:p>
                      <a:pPr xmlns:a="http://schemas.openxmlformats.org/drawingml/2006/main" marL="342900" marR="0" lvl="0" indent="-342900" algn="l" rtl="0">
                        <a:lnSpc>
                          <a:spcPct val="107000"/>
                        </a:lnSpc>
                        <a:spcBef>
                          <a:spcPct val="0"/>
                        </a:spcBef>
                        <a:spcAft>
                          <a:spcPct val="0"/>
                        </a:spcAft>
                        <a:buClr>
                          <a:srgbClr val="000000"/>
                        </a:buClr>
                        <a:buSzPts val="1000"/>
                        <a:buFont typeface="Noto Sans Symbols"/>
                        <a:buChar char="∙"/>
                      </a:pPr>
                      <a:r xmlns:a="http://schemas.openxmlformats.org/drawingml/2006/main">
                        <a:rPr lang="fr" sz="1600" u="none" strike="noStrike" cap="none">
                          <a:latin typeface="Calibri"/>
                          <a:ea typeface="Calibri"/>
                          <a:cs typeface="Calibri"/>
                          <a:sym typeface="Calibri"/>
                        </a:rPr>
                        <a:t>Connaissance de base de la façon dont les histoires peuvent être produites sous forme de courts métrages, de podcasts, d'animations, d'interviews, de vidéos, etc.</a:t>
                      </a:r>
                      <a:endParaRPr xmlns:a="http://schemas.openxmlformats.org/drawingml/2006/main"/>
                    </a:p>
                  </a:txBody>
                  <a:tcPr marL="114300" marR="114300" marT="0" marB="0"/>
                </a:tc>
                <a:tc>
                  <a:txBody>
                    <a:bodyPr vert="horz" wrap="square"/>
                    <a:lstStyle/>
                    <a:p>
                      <a:pPr xmlns:a="http://schemas.openxmlformats.org/drawingml/2006/main" marL="342900" marR="0" lvl="0" indent="-342900" algn="l" rtl="0">
                        <a:lnSpc>
                          <a:spcPct val="107000"/>
                        </a:lnSpc>
                        <a:spcBef>
                          <a:spcPct val="0"/>
                        </a:spcBef>
                        <a:spcAft>
                          <a:spcPct val="0"/>
                        </a:spcAft>
                        <a:buClr>
                          <a:srgbClr val="000000"/>
                        </a:buClr>
                        <a:buSzPts val="1000"/>
                        <a:buFont typeface="Noto Sans Symbols"/>
                        <a:buChar char="∙"/>
                      </a:pPr>
                      <a:r xmlns:a="http://schemas.openxmlformats.org/drawingml/2006/main">
                        <a:rPr lang="fr" sz="1600" u="none" strike="noStrike" cap="none">
                          <a:latin typeface="Calibri"/>
                          <a:ea typeface="Calibri"/>
                          <a:cs typeface="Calibri"/>
                          <a:sym typeface="Calibri"/>
                        </a:rPr>
                        <a:t>Identifier les moyens et les méthodologies de narration numérique</a:t>
                      </a:r>
                      <a:endParaRPr xmlns:a="http://schemas.openxmlformats.org/drawingml/2006/main"/>
                    </a:p>
                  </a:txBody>
                  <a:tcPr marL="114300" marR="114300" marT="0" marB="0"/>
                </a:tc>
                <a:tc>
                  <a:txBody>
                    <a:bodyPr vert="horz" wrap="square"/>
                    <a:lstStyle/>
                    <a:p>
                      <a:pPr xmlns:a="http://schemas.openxmlformats.org/drawingml/2006/main" marL="342900" marR="0" lvl="0" indent="-342900" algn="l" rtl="0">
                        <a:lnSpc>
                          <a:spcPct val="100000"/>
                        </a:lnSpc>
                        <a:spcBef>
                          <a:spcPct val="0"/>
                        </a:spcBef>
                        <a:spcAft>
                          <a:spcPct val="0"/>
                        </a:spcAft>
                        <a:buClr>
                          <a:srgbClr val="000000"/>
                        </a:buClr>
                        <a:buSzPts val="1000"/>
                        <a:buFont typeface="Noto Sans Symbols"/>
                        <a:buChar char="∙"/>
                      </a:pPr>
                      <a:r xmlns:a="http://schemas.openxmlformats.org/drawingml/2006/main">
                        <a:rPr lang="fr" sz="1600" b="0" i="0" u="none" strike="noStrike" cap="none">
                          <a:solidFill>
                            <a:srgbClr val="000000"/>
                          </a:solidFill>
                          <a:latin typeface="Calibri"/>
                          <a:ea typeface="Calibri"/>
                          <a:cs typeface="Calibri"/>
                          <a:sym typeface="Calibri"/>
                        </a:rPr>
                        <a:t>Prise de conscience de l'importance de la narration numérique dans la société moderne d'aujourd'hui</a:t>
                      </a:r>
                      <a:endParaRPr xmlns:a="http://schemas.openxmlformats.org/drawingml/2006/main" sz="1600" b="0" i="0" u="none" strike="noStrike" cap="none">
                        <a:solidFill>
                          <a:srgbClr val="000000"/>
                        </a:solidFill>
                        <a:latin typeface="Calibri"/>
                        <a:ea typeface="Calibri"/>
                        <a:cs typeface="Calibri"/>
                        <a:sym typeface="Calibri"/>
                      </a:endParaRPr>
                    </a:p>
                    <a:p>
                      <a:pPr marL="285750" marR="0" lvl="0" indent="-171450" algn="l" rtl="0">
                        <a:lnSpc>
                          <a:spcPct val="100000"/>
                        </a:lnSpc>
                        <a:spcBef>
                          <a:spcPts val="300"/>
                        </a:spcBef>
                        <a:spcAft>
                          <a:spcPct val="0"/>
                        </a:spcAft>
                        <a:buClr>
                          <a:schemeClr val="dk1"/>
                        </a:buClr>
                        <a:buSzPts val="1800"/>
                        <a:buFont typeface="Courier New"/>
                        <a:buNone/>
                      </a:pPr>
                      <a:endParaRPr sz="1600" u="none" strike="noStrike" cap="none">
                        <a:latin typeface="Calibri"/>
                        <a:ea typeface="Calibri"/>
                        <a:cs typeface="Calibri"/>
                        <a:sym typeface="Calibri"/>
                      </a:endParaRPr>
                    </a:p>
                  </a:txBody>
                  <a:tcPr marL="91450" marR="91450" marT="45725" marB="45725"/>
                </a:tc>
              </a:tr>
            </a:tbl>
          </a:graphicData>
        </a:graphic>
      </p:graphicFrame>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35" name="Shape 135"/>
        <p:cNvGrpSpPr/>
        <p:nvPr/>
      </p:nvGrpSpPr>
      <p:grpSpPr>
        <a:xfrm>
          <a:off x="0" y="0"/>
          <a:ext cx="0" cy="0"/>
        </a:xfrm>
      </p:grpSpPr>
      <p:pic>
        <p:nvPicPr>
          <p:cNvPr id="136" name="Google Shape;136;p30"/>
          <p:cNvPicPr preferRelativeResize="0"/>
          <p:nvPr/>
        </p:nvPicPr>
        <p:blipFill>
          <a:blip r:embed="rId3">
            <a:alphaModFix/>
          </a:blip>
          <a:stretch>
            <a:fillRect/>
          </a:stretch>
        </p:blipFill>
        <p:spPr>
          <a:xfrm>
            <a:off x="0" y="0"/>
            <a:ext cx="12192000" cy="6858000"/>
          </a:xfrm>
          <a:prstGeom prst="rect">
            <a:avLst/>
          </a:prstGeom>
          <a:noFill/>
          <a:ln>
            <a:noFill/>
          </a:ln>
        </p:spPr>
      </p:pic>
      <p:pic>
        <p:nvPicPr>
          <p:cNvPr id="137" name="Google Shape;137;p30" descr="Text&#10;&#10;Description automatically generated"/>
          <p:cNvPicPr preferRelativeResize="0"/>
          <p:nvPr/>
        </p:nvPicPr>
        <p:blipFill>
          <a:blip r:embed="rId4">
            <a:alphaModFix/>
          </a:blip>
          <a:stretch>
            <a:fillRect/>
          </a:stretch>
        </p:blipFill>
        <p:spPr>
          <a:xfrm>
            <a:off x="235341" y="6247302"/>
            <a:ext cx="1964299" cy="427819"/>
          </a:xfrm>
          <a:prstGeom prst="rect">
            <a:avLst/>
          </a:prstGeom>
          <a:noFill/>
          <a:ln>
            <a:noFill/>
          </a:ln>
        </p:spPr>
      </p:pic>
      <p:pic>
        <p:nvPicPr>
          <p:cNvPr id="138" name="Google Shape;138;p30"/>
          <p:cNvPicPr preferRelativeResize="0"/>
          <p:nvPr/>
        </p:nvPicPr>
        <p:blipFill>
          <a:blip r:embed="rId5">
            <a:alphaModFix/>
          </a:blip>
          <a:stretch>
            <a:fillRect/>
          </a:stretch>
        </p:blipFill>
        <p:spPr>
          <a:xfrm>
            <a:off x="11374639" y="152449"/>
            <a:ext cx="462675" cy="709197"/>
          </a:xfrm>
          <a:prstGeom prst="rect">
            <a:avLst/>
          </a:prstGeom>
          <a:noFill/>
          <a:ln>
            <a:noFill/>
          </a:ln>
        </p:spPr>
      </p:pic>
      <p:graphicFrame>
        <p:nvGraphicFramePr>
          <p:cNvPr id="139" name="Google Shape;139;p30"/>
          <p:cNvGraphicFramePr>
            <a:graphicFrameLocks noGrp="1"/>
          </p:cNvGraphicFramePr>
          <p:nvPr/>
        </p:nvGraphicFramePr>
        <p:xfrm>
          <a:off x="1363132" y="973117"/>
          <a:ext cx="9609700" cy="5141307"/>
        </p:xfrm>
        <a:graphic>
          <a:graphicData uri="http://schemas.openxmlformats.org/drawingml/2006/table">
            <a:tbl>
              <a:tblPr firstRow="1" bandRow="1">
                <a:noFill/>
                <a:tableStyleId>{F79CDB0E-54C0-434A-B482-809E3759D2F4}</a:tableStyleId>
              </a:tblPr>
              <a:tblGrid>
                <a:gridCol w="1292375"/>
                <a:gridCol w="3169075"/>
                <a:gridCol w="2906050"/>
                <a:gridCol w="2242200"/>
              </a:tblGrid>
              <a:tr h="1075275">
                <a:tc rowSpan="4">
                  <a:txBody>
                    <a:bodyPr vert="horz" wrap="square"/>
                    <a:lstStyle/>
                    <a:p>
                      <a:pPr xmlns:a="http://schemas.openxmlformats.org/drawingml/2006/main" marL="0" marR="0" lvl="0" indent="0" algn="l" rtl="0">
                        <a:lnSpc>
                          <a:spcPct val="100000"/>
                        </a:lnSpc>
                        <a:spcBef>
                          <a:spcPct val="0"/>
                        </a:spcBef>
                        <a:spcAft>
                          <a:spcPct val="0"/>
                        </a:spcAft>
                        <a:buClr>
                          <a:srgbClr val="000000"/>
                        </a:buClr>
                        <a:buSzPts val="1800"/>
                        <a:buFont typeface="Arial"/>
                        <a:buNone/>
                      </a:pPr>
                      <a:r xmlns:a="http://schemas.openxmlformats.org/drawingml/2006/main">
                        <a:rPr lang="fr" sz="1800" u="none" strike="noStrike" cap="none"/>
                        <a:t>Après avoir réussi ce module, les apprenants adultes seront capables de…</a:t>
                      </a:r>
                      <a:endParaRPr xmlns:a="http://schemas.openxmlformats.org/drawingml/2006/main" sz="1800" u="none" strike="noStrike" cap="none"/>
                    </a:p>
                  </a:txBody>
                  <a:tcPr marL="91450" marR="91450" marT="45725" marB="45725"/>
                </a:tc>
                <a:tc>
                  <a:txBody>
                    <a:bodyPr vert="horz" wrap="square"/>
                    <a:lstStyle/>
                    <a:p>
                      <a:pPr marL="0" marR="0" lvl="0" indent="0" algn="ctr" rtl="0">
                        <a:lnSpc>
                          <a:spcPct val="100000"/>
                        </a:lnSpc>
                        <a:spcBef>
                          <a:spcPct val="0"/>
                        </a:spcBef>
                        <a:spcAft>
                          <a:spcPct val="0"/>
                        </a:spcAft>
                        <a:buClr>
                          <a:srgbClr val="000000"/>
                        </a:buClr>
                        <a:buSzPts val="1800"/>
                        <a:buFont typeface="Arial"/>
                        <a:buNone/>
                      </a:pPr>
                      <a:endParaRPr sz="1800" u="none" strike="noStrike" cap="none"/>
                    </a:p>
                    <a:p>
                      <a:pPr xmlns:a="http://schemas.openxmlformats.org/drawingml/2006/main" marL="0" marR="0" lvl="0" indent="0" algn="ctr" rtl="0">
                        <a:lnSpc>
                          <a:spcPct val="100000"/>
                        </a:lnSpc>
                        <a:spcBef>
                          <a:spcPct val="0"/>
                        </a:spcBef>
                        <a:spcAft>
                          <a:spcPct val="0"/>
                        </a:spcAft>
                        <a:buClr>
                          <a:srgbClr val="000000"/>
                        </a:buClr>
                        <a:buSzPts val="1800"/>
                        <a:buFont typeface="Arial"/>
                        <a:buNone/>
                      </a:pPr>
                      <a:r xmlns:a="http://schemas.openxmlformats.org/drawingml/2006/main">
                        <a:rPr lang="fr" sz="1800" u="none" strike="noStrike" cap="none"/>
                        <a:t>Connaissances</a:t>
                      </a:r>
                      <a:endParaRPr xmlns:a="http://schemas.openxmlformats.org/drawingml/2006/main" sz="1800" u="none" strike="noStrike" cap="none"/>
                    </a:p>
                  </a:txBody>
                  <a:tcPr marL="91450" marR="91450" marT="45725" marB="45725"/>
                </a:tc>
                <a:tc>
                  <a:txBody>
                    <a:bodyPr vert="horz" wrap="square"/>
                    <a:lstStyle/>
                    <a:p>
                      <a:pPr marL="0" marR="0" lvl="0" indent="0" algn="ctr" rtl="0">
                        <a:lnSpc>
                          <a:spcPct val="100000"/>
                        </a:lnSpc>
                        <a:spcBef>
                          <a:spcPct val="0"/>
                        </a:spcBef>
                        <a:spcAft>
                          <a:spcPct val="0"/>
                        </a:spcAft>
                        <a:buClr>
                          <a:srgbClr val="000000"/>
                        </a:buClr>
                        <a:buSzPts val="1800"/>
                        <a:buFont typeface="Arial"/>
                        <a:buNone/>
                      </a:pPr>
                      <a:endParaRPr sz="1800" u="none" strike="noStrike" cap="none"/>
                    </a:p>
                    <a:p>
                      <a:pPr xmlns:a="http://schemas.openxmlformats.org/drawingml/2006/main" marL="0" marR="0" lvl="0" indent="0" algn="ctr" rtl="0">
                        <a:lnSpc>
                          <a:spcPct val="100000"/>
                        </a:lnSpc>
                        <a:spcBef>
                          <a:spcPct val="0"/>
                        </a:spcBef>
                        <a:spcAft>
                          <a:spcPct val="0"/>
                        </a:spcAft>
                        <a:buClr>
                          <a:srgbClr val="000000"/>
                        </a:buClr>
                        <a:buSzPts val="1800"/>
                        <a:buFont typeface="Arial"/>
                        <a:buNone/>
                      </a:pPr>
                      <a:r xmlns:a="http://schemas.openxmlformats.org/drawingml/2006/main">
                        <a:rPr lang="fr" sz="1800" u="none" strike="noStrike" cap="none"/>
                        <a:t>Compétences</a:t>
                      </a:r>
                      <a:endParaRPr xmlns:a="http://schemas.openxmlformats.org/drawingml/2006/main" sz="1800" u="none" strike="noStrike" cap="none"/>
                    </a:p>
                  </a:txBody>
                  <a:tcPr marL="91450" marR="91450" marT="45725" marB="45725"/>
                </a:tc>
                <a:tc>
                  <a:txBody>
                    <a:bodyPr vert="horz" wrap="square"/>
                    <a:lstStyle/>
                    <a:p>
                      <a:pPr marL="0" marR="0" lvl="0" indent="0" algn="ctr" rtl="0">
                        <a:lnSpc>
                          <a:spcPct val="100000"/>
                        </a:lnSpc>
                        <a:spcBef>
                          <a:spcPct val="0"/>
                        </a:spcBef>
                        <a:spcAft>
                          <a:spcPct val="0"/>
                        </a:spcAft>
                        <a:buClr>
                          <a:srgbClr val="000000"/>
                        </a:buClr>
                        <a:buSzPts val="1800"/>
                        <a:buFont typeface="Arial"/>
                        <a:buNone/>
                      </a:pPr>
                      <a:endParaRPr sz="1800" u="none" strike="noStrike" cap="none"/>
                    </a:p>
                    <a:p>
                      <a:pPr xmlns:a="http://schemas.openxmlformats.org/drawingml/2006/main" marL="0" marR="0" lvl="0" indent="0" algn="ctr" rtl="0">
                        <a:lnSpc>
                          <a:spcPct val="100000"/>
                        </a:lnSpc>
                        <a:spcBef>
                          <a:spcPct val="0"/>
                        </a:spcBef>
                        <a:spcAft>
                          <a:spcPct val="0"/>
                        </a:spcAft>
                        <a:buClr>
                          <a:srgbClr val="000000"/>
                        </a:buClr>
                        <a:buSzPts val="1800"/>
                        <a:buFont typeface="Arial"/>
                        <a:buNone/>
                      </a:pPr>
                      <a:r xmlns:a="http://schemas.openxmlformats.org/drawingml/2006/main">
                        <a:rPr lang="fr" sz="1800" u="none" strike="noStrike" cap="none"/>
                        <a:t>Attitude</a:t>
                      </a:r>
                      <a:endParaRPr xmlns:a="http://schemas.openxmlformats.org/drawingml/2006/main" sz="1800" u="none" strike="noStrike" cap="none"/>
                    </a:p>
                  </a:txBody>
                  <a:tcPr marL="91450" marR="91450" marT="45725" marB="45725"/>
                </a:tc>
              </a:tr>
              <a:tr h="1075275">
                <a:tc vMerge="1">
                  <a:txBody>
                    <a:bodyPr vert="horz" wrap="square"/>
                    <a:lstStyle/>
                    <a:p/>
                  </a:txBody>
                  <a:tcPr/>
                </a:tc>
                <a:tc>
                  <a:txBody>
                    <a:bodyPr vert="horz" wrap="square"/>
                    <a:lstStyle/>
                    <a:p>
                      <a:pPr xmlns:a="http://schemas.openxmlformats.org/drawingml/2006/main" marL="342900" marR="0" lvl="0" indent="-342900" algn="l" rtl="0">
                        <a:lnSpc>
                          <a:spcPct val="107000"/>
                        </a:lnSpc>
                        <a:spcBef>
                          <a:spcPct val="0"/>
                        </a:spcBef>
                        <a:spcAft>
                          <a:spcPct val="0"/>
                        </a:spcAft>
                        <a:buClr>
                          <a:srgbClr val="000000"/>
                        </a:buClr>
                        <a:buSzPts val="1000"/>
                        <a:buFont typeface="Noto Sans Symbols"/>
                        <a:buChar char="∙"/>
                      </a:pPr>
                      <a:r xmlns:a="http://schemas.openxmlformats.org/drawingml/2006/main">
                        <a:rPr lang="fr" sz="1600" u="none" strike="noStrike" cap="none">
                          <a:latin typeface="Calibri"/>
                          <a:ea typeface="Calibri"/>
                          <a:cs typeface="Calibri"/>
                          <a:sym typeface="Calibri"/>
                        </a:rPr>
                        <a:t>Connaissance factuelle de la façon de produire un court métrage sur votre smartphone pour partager une histoire</a:t>
                      </a:r>
                      <a:endParaRPr xmlns:a="http://schemas.openxmlformats.org/drawingml/2006/main"/>
                    </a:p>
                    <a:p>
                      <a:pPr marL="342900" marR="0" lvl="0" indent="-279400" algn="l" rtl="0">
                        <a:lnSpc>
                          <a:spcPct val="107000"/>
                        </a:lnSpc>
                        <a:spcBef>
                          <a:spcPts val="600"/>
                        </a:spcBef>
                        <a:spcAft>
                          <a:spcPct val="0"/>
                        </a:spcAft>
                        <a:buClr>
                          <a:srgbClr val="000000"/>
                        </a:buClr>
                        <a:buSzPts val="1000"/>
                        <a:buFont typeface="Noto Sans Symbols"/>
                        <a:buNone/>
                      </a:pPr>
                      <a:endParaRPr sz="1600" u="none" strike="noStrike" cap="none">
                        <a:latin typeface="Calibri"/>
                        <a:ea typeface="Calibri"/>
                        <a:cs typeface="Calibri"/>
                        <a:sym typeface="Calibri"/>
                      </a:endParaRPr>
                    </a:p>
                  </a:txBody>
                  <a:tcPr marL="114300" marR="114300" marT="0" marB="0"/>
                </a:tc>
                <a:tc>
                  <a:txBody>
                    <a:bodyPr vert="horz" wrap="square"/>
                    <a:lstStyle/>
                    <a:p>
                      <a:pPr xmlns:a="http://schemas.openxmlformats.org/drawingml/2006/main" marL="342900" marR="0" lvl="0" indent="-342900" algn="l" rtl="0">
                        <a:lnSpc>
                          <a:spcPct val="107000"/>
                        </a:lnSpc>
                        <a:spcBef>
                          <a:spcPct val="0"/>
                        </a:spcBef>
                        <a:spcAft>
                          <a:spcPct val="0"/>
                        </a:spcAft>
                        <a:buClr>
                          <a:srgbClr val="000000"/>
                        </a:buClr>
                        <a:buSzPts val="1000"/>
                        <a:buFont typeface="Noto Sans Symbols"/>
                        <a:buChar char="∙"/>
                      </a:pPr>
                      <a:r xmlns:a="http://schemas.openxmlformats.org/drawingml/2006/main">
                        <a:rPr lang="fr" sz="1600" u="none" strike="noStrike" cap="none">
                          <a:latin typeface="Calibri"/>
                          <a:ea typeface="Calibri"/>
                          <a:cs typeface="Calibri"/>
                          <a:sym typeface="Calibri"/>
                        </a:rPr>
                        <a:t>Comprendre comment naviguer dans les appareils facilement disponibles (smartphones, appareils de table) pour produire des histoires au format numérique</a:t>
                      </a:r>
                      <a:endParaRPr xmlns:a="http://schemas.openxmlformats.org/drawingml/2006/main"/>
                    </a:p>
                  </a:txBody>
                  <a:tcPr marL="114300" marR="114300" marT="0" marB="0"/>
                </a:tc>
                <a:tc>
                  <a:txBody>
                    <a:bodyPr vert="horz" wrap="square"/>
                    <a:lstStyle/>
                    <a:p>
                      <a:pPr xmlns:a="http://schemas.openxmlformats.org/drawingml/2006/main" marL="342900" marR="0" lvl="0" indent="-342900" algn="l" rtl="0">
                        <a:lnSpc>
                          <a:spcPct val="100000"/>
                        </a:lnSpc>
                        <a:spcBef>
                          <a:spcPct val="0"/>
                        </a:spcBef>
                        <a:spcAft>
                          <a:spcPct val="0"/>
                        </a:spcAft>
                        <a:buClr>
                          <a:srgbClr val="000000"/>
                        </a:buClr>
                        <a:buSzPts val="1000"/>
                        <a:buFont typeface="Noto Sans Symbols"/>
                        <a:buChar char="∙"/>
                      </a:pPr>
                      <a:r xmlns:a="http://schemas.openxmlformats.org/drawingml/2006/main">
                        <a:rPr lang="fr" sz="1600" u="none" strike="noStrike" cap="none">
                          <a:latin typeface="Calibri"/>
                          <a:ea typeface="Calibri"/>
                          <a:cs typeface="Calibri"/>
                          <a:sym typeface="Calibri"/>
                        </a:rPr>
                        <a:t>Ouverture à l'utilisation des technologies numériques dans le rôle de produire des histoires</a:t>
                      </a:r>
                      <a:endParaRPr xmlns:a="http://schemas.openxmlformats.org/drawingml/2006/main" sz="1600" u="none" strike="noStrike" cap="none">
                        <a:latin typeface="Calibri"/>
                        <a:ea typeface="Calibri"/>
                        <a:cs typeface="Calibri"/>
                        <a:sym typeface="Calibri"/>
                      </a:endParaRPr>
                    </a:p>
                  </a:txBody>
                  <a:tcPr marL="114300" marR="114300" marT="0" marB="0"/>
                </a:tc>
              </a:tr>
              <a:tr h="1075275">
                <a:tc vMerge="1">
                  <a:txBody>
                    <a:bodyPr vert="horz" wrap="square"/>
                    <a:lstStyle/>
                    <a:p/>
                  </a:txBody>
                  <a:tcPr/>
                </a:tc>
                <a:tc>
                  <a:txBody>
                    <a:bodyPr vert="horz" wrap="square"/>
                    <a:lstStyle/>
                    <a:p>
                      <a:pPr xmlns:a="http://schemas.openxmlformats.org/drawingml/2006/main" marL="342900" marR="0" lvl="0" indent="-342900" algn="l" rtl="0">
                        <a:lnSpc>
                          <a:spcPct val="107000"/>
                        </a:lnSpc>
                        <a:spcBef>
                          <a:spcPct val="0"/>
                        </a:spcBef>
                        <a:spcAft>
                          <a:spcPct val="0"/>
                        </a:spcAft>
                        <a:buClr>
                          <a:srgbClr val="000000"/>
                        </a:buClr>
                        <a:buSzPts val="1000"/>
                        <a:buFont typeface="Noto Sans Symbols"/>
                        <a:buChar char="∙"/>
                      </a:pPr>
                      <a:r xmlns:a="http://schemas.openxmlformats.org/drawingml/2006/main">
                        <a:rPr lang="fr" sz="1600" u="none" strike="noStrike" cap="none">
                          <a:latin typeface="Calibri"/>
                          <a:ea typeface="Calibri"/>
                          <a:cs typeface="Calibri"/>
                          <a:sym typeface="Calibri"/>
                        </a:rPr>
                        <a:t>Connaissance de base de la façon dont la narration numérique peut être utilisée pour promouvoir et partager des histoires avec la communauté au sens large</a:t>
                      </a:r>
                      <a:endParaRPr xmlns:a="http://schemas.openxmlformats.org/drawingml/2006/main"/>
                    </a:p>
                    <a:p>
                      <a:pPr marL="342900" marR="0" lvl="0" indent="-279400" algn="l" rtl="0">
                        <a:lnSpc>
                          <a:spcPct val="107000"/>
                        </a:lnSpc>
                        <a:spcBef>
                          <a:spcPts val="600"/>
                        </a:spcBef>
                        <a:spcAft>
                          <a:spcPct val="0"/>
                        </a:spcAft>
                        <a:buClr>
                          <a:srgbClr val="000000"/>
                        </a:buClr>
                        <a:buSzPts val="1000"/>
                        <a:buFont typeface="Noto Sans Symbols"/>
                        <a:buNone/>
                      </a:pPr>
                      <a:endParaRPr sz="1600" u="none" strike="noStrike" cap="none">
                        <a:latin typeface="Calibri"/>
                        <a:ea typeface="Calibri"/>
                        <a:cs typeface="Calibri"/>
                        <a:sym typeface="Calibri"/>
                      </a:endParaRPr>
                    </a:p>
                  </a:txBody>
                  <a:tcPr marL="114300" marR="114300" marT="0" marB="0"/>
                </a:tc>
                <a:tc>
                  <a:txBody>
                    <a:bodyPr vert="horz" wrap="square"/>
                    <a:lstStyle/>
                    <a:p>
                      <a:pPr xmlns:a="http://schemas.openxmlformats.org/drawingml/2006/main" marL="342900" marR="0" lvl="0" indent="-342900" algn="l" rtl="0">
                        <a:lnSpc>
                          <a:spcPct val="107000"/>
                        </a:lnSpc>
                        <a:spcBef>
                          <a:spcPct val="0"/>
                        </a:spcBef>
                        <a:spcAft>
                          <a:spcPct val="0"/>
                        </a:spcAft>
                        <a:buClr>
                          <a:srgbClr val="000000"/>
                        </a:buClr>
                        <a:buSzPts val="1000"/>
                        <a:buFont typeface="Noto Sans Symbols"/>
                        <a:buChar char="∙"/>
                      </a:pPr>
                      <a:r xmlns:a="http://schemas.openxmlformats.org/drawingml/2006/main">
                        <a:rPr lang="fr" sz="1600" u="none" strike="noStrike" cap="none">
                          <a:latin typeface="Calibri"/>
                          <a:ea typeface="Calibri"/>
                          <a:cs typeface="Calibri"/>
                          <a:sym typeface="Calibri"/>
                        </a:rPr>
                        <a:t>Démontrer les compétences et les techniques utilisées dans la production de médias numériques sur smartphones ou tablettes</a:t>
                      </a:r>
                      <a:endParaRPr xmlns:a="http://schemas.openxmlformats.org/drawingml/2006/main"/>
                    </a:p>
                  </a:txBody>
                  <a:tcPr marL="114300" marR="114300" marT="0" marB="0"/>
                </a:tc>
                <a:tc>
                  <a:txBody>
                    <a:bodyPr vert="horz" wrap="square"/>
                    <a:lstStyle/>
                    <a:p>
                      <a:pPr marL="342900" marR="0" lvl="0" indent="-279400" algn="l" rtl="0">
                        <a:lnSpc>
                          <a:spcPct val="100000"/>
                        </a:lnSpc>
                        <a:spcBef>
                          <a:spcPct val="0"/>
                        </a:spcBef>
                        <a:spcAft>
                          <a:spcPct val="0"/>
                        </a:spcAft>
                        <a:buClr>
                          <a:srgbClr val="000000"/>
                        </a:buClr>
                        <a:buSzPts val="1000"/>
                        <a:buFont typeface="Noto Sans Symbols"/>
                        <a:buNone/>
                      </a:pPr>
                      <a:endParaRPr sz="1600" u="none" strike="noStrike" cap="none">
                        <a:latin typeface="Calibri"/>
                        <a:ea typeface="Calibri"/>
                        <a:cs typeface="Calibri"/>
                        <a:sym typeface="Calibri"/>
                      </a:endParaRPr>
                    </a:p>
                  </a:txBody>
                  <a:tcPr marL="114300" marR="114300" marT="0" marB="0"/>
                </a:tc>
              </a:tr>
              <a:tr h="1075275">
                <a:tc vMerge="1">
                  <a:txBody>
                    <a:bodyPr vert="horz" wrap="square"/>
                    <a:lstStyle/>
                    <a:p/>
                  </a:txBody>
                  <a:tcPr/>
                </a:tc>
                <a:tc>
                  <a:txBody>
                    <a:bodyPr vert="horz" wrap="square"/>
                    <a:lstStyle/>
                    <a:p>
                      <a:pPr xmlns:a="http://schemas.openxmlformats.org/drawingml/2006/main" marL="342900" marR="0" lvl="0" indent="-342900" algn="l" rtl="0">
                        <a:lnSpc>
                          <a:spcPct val="107000"/>
                        </a:lnSpc>
                        <a:spcBef>
                          <a:spcPct val="0"/>
                        </a:spcBef>
                        <a:spcAft>
                          <a:spcPct val="0"/>
                        </a:spcAft>
                        <a:buClr>
                          <a:srgbClr val="000000"/>
                        </a:buClr>
                        <a:buSzPts val="1000"/>
                        <a:buFont typeface="Noto Sans Symbols"/>
                        <a:buChar char="∙"/>
                      </a:pPr>
                      <a:r xmlns:a="http://schemas.openxmlformats.org/drawingml/2006/main">
                        <a:rPr lang="fr" sz="1600" u="none" strike="noStrike" cap="none">
                          <a:latin typeface="Calibri"/>
                          <a:ea typeface="Calibri"/>
                          <a:cs typeface="Calibri"/>
                          <a:sym typeface="Calibri"/>
                        </a:rPr>
                        <a:t>Connaissance de base de la façon dont les histoires peuvent être produites sous forme de courts métrages, de podcasts, d'animations, d'interviews, de vidéos, etc.</a:t>
                      </a:r>
                      <a:endParaRPr xmlns:a="http://schemas.openxmlformats.org/drawingml/2006/main"/>
                    </a:p>
                    <a:p>
                      <a:pPr marL="342900" marR="0" lvl="0" indent="-279400" algn="l" rtl="0">
                        <a:lnSpc>
                          <a:spcPct val="107000"/>
                        </a:lnSpc>
                        <a:spcBef>
                          <a:spcPts val="600"/>
                        </a:spcBef>
                        <a:spcAft>
                          <a:spcPct val="0"/>
                        </a:spcAft>
                        <a:buClr>
                          <a:srgbClr val="000000"/>
                        </a:buClr>
                        <a:buSzPts val="1000"/>
                        <a:buFont typeface="Noto Sans Symbols"/>
                        <a:buNone/>
                      </a:pPr>
                      <a:endParaRPr sz="1600" u="none" strike="noStrike" cap="none">
                        <a:latin typeface="Calibri"/>
                        <a:ea typeface="Calibri"/>
                        <a:cs typeface="Calibri"/>
                        <a:sym typeface="Calibri"/>
                      </a:endParaRPr>
                    </a:p>
                  </a:txBody>
                  <a:tcPr marL="114300" marR="114300" marT="0" marB="0"/>
                </a:tc>
                <a:tc>
                  <a:txBody>
                    <a:bodyPr vert="horz" wrap="square"/>
                    <a:lstStyle/>
                    <a:p>
                      <a:pPr marL="285750" marR="0" lvl="0" indent="-171450" algn="l" rtl="0">
                        <a:lnSpc>
                          <a:spcPct val="100000"/>
                        </a:lnSpc>
                        <a:spcBef>
                          <a:spcPct val="0"/>
                        </a:spcBef>
                        <a:spcAft>
                          <a:spcPct val="0"/>
                        </a:spcAft>
                        <a:buClr>
                          <a:schemeClr val="dk1"/>
                        </a:buClr>
                        <a:buSzPts val="1800"/>
                        <a:buFont typeface="Courier New"/>
                        <a:buNone/>
                      </a:pPr>
                      <a:endParaRPr sz="1600" u="none" strike="noStrike" cap="none">
                        <a:latin typeface="Calibri"/>
                        <a:ea typeface="Calibri"/>
                        <a:cs typeface="Calibri"/>
                        <a:sym typeface="Calibri"/>
                      </a:endParaRPr>
                    </a:p>
                  </a:txBody>
                  <a:tcPr marL="91450" marR="91450" marT="45725" marB="45725"/>
                </a:tc>
                <a:tc>
                  <a:txBody>
                    <a:bodyPr vert="horz" wrap="square"/>
                    <a:lstStyle/>
                    <a:p>
                      <a:pPr marL="342900" marR="0" lvl="0" indent="-279400" algn="l" rtl="0">
                        <a:lnSpc>
                          <a:spcPct val="100000"/>
                        </a:lnSpc>
                        <a:spcBef>
                          <a:spcPct val="0"/>
                        </a:spcBef>
                        <a:spcAft>
                          <a:spcPct val="0"/>
                        </a:spcAft>
                        <a:buClr>
                          <a:srgbClr val="000000"/>
                        </a:buClr>
                        <a:buSzPts val="1000"/>
                        <a:buFont typeface="Noto Sans Symbols"/>
                        <a:buNone/>
                      </a:pPr>
                      <a:endParaRPr sz="1600" u="none" strike="noStrike" cap="none">
                        <a:latin typeface="Calibri"/>
                        <a:ea typeface="Calibri"/>
                        <a:cs typeface="Calibri"/>
                        <a:sym typeface="Calibri"/>
                      </a:endParaRPr>
                    </a:p>
                  </a:txBody>
                  <a:tcPr marL="114300" marR="114300" marT="0" marB="0"/>
                </a:tc>
              </a:tr>
            </a:tbl>
          </a:graphicData>
        </a:graphic>
      </p:graphicFrame>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43" name="Shape 143"/>
        <p:cNvGrpSpPr/>
        <p:nvPr/>
      </p:nvGrpSpPr>
      <p:grpSpPr>
        <a:xfrm>
          <a:off x="0" y="0"/>
          <a:ext cx="0" cy="0"/>
        </a:xfrm>
      </p:grpSpPr>
      <p:pic>
        <p:nvPicPr>
          <p:cNvPr id="144" name="Google Shape;144;p11"/>
          <p:cNvPicPr preferRelativeResize="0"/>
          <p:nvPr/>
        </p:nvPicPr>
        <p:blipFill>
          <a:blip r:embed="rId3">
            <a:alphaModFix/>
          </a:blip>
          <a:stretch>
            <a:fillRect/>
          </a:stretch>
        </p:blipFill>
        <p:spPr>
          <a:xfrm>
            <a:off x="0" y="0"/>
            <a:ext cx="12192000" cy="6858000"/>
          </a:xfrm>
          <a:prstGeom prst="rect">
            <a:avLst/>
          </a:prstGeom>
          <a:noFill/>
          <a:ln>
            <a:noFill/>
          </a:ln>
        </p:spPr>
      </p:pic>
      <p:pic>
        <p:nvPicPr>
          <p:cNvPr id="145" name="Google Shape;145;p11"/>
          <p:cNvPicPr preferRelativeResize="0"/>
          <p:nvPr/>
        </p:nvPicPr>
        <p:blipFill>
          <a:blip r:embed="rId4">
            <a:alphaModFix/>
          </a:blip>
          <a:stretch>
            <a:fillRect/>
          </a:stretch>
        </p:blipFill>
        <p:spPr>
          <a:xfrm>
            <a:off x="2331065" y="1222216"/>
            <a:ext cx="7529869" cy="4869747"/>
          </a:xfrm>
          <a:prstGeom prst="rect">
            <a:avLst/>
          </a:prstGeom>
          <a:noFill/>
          <a:ln>
            <a:noFill/>
          </a:ln>
        </p:spPr>
      </p:pic>
      <p:sp>
        <p:nvSpPr>
          <p:cNvPr id="146" name="Google Shape;146;p11"/>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7" name="Google Shape;147;p11" descr="Text&#10;&#10;Description automatically generated"/>
          <p:cNvPicPr preferRelativeResize="0"/>
          <p:nvPr/>
        </p:nvPicPr>
        <p:blipFill>
          <a:blip r:embed="rId5">
            <a:alphaModFix/>
          </a:blip>
          <a:stretch>
            <a:fillRect/>
          </a:stretch>
        </p:blipFill>
        <p:spPr>
          <a:xfrm>
            <a:off x="235341" y="6242795"/>
            <a:ext cx="1964299" cy="427819"/>
          </a:xfrm>
          <a:prstGeom prst="rect">
            <a:avLst/>
          </a:prstGeom>
          <a:noFill/>
          <a:ln>
            <a:noFill/>
          </a:ln>
        </p:spPr>
      </p:pic>
      <p:sp>
        <p:nvSpPr>
          <p:cNvPr id="148" name="Google Shape;148;p11"/>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9" name="Google Shape;149;p11"/>
          <p:cNvPicPr preferRelativeResize="0"/>
          <p:nvPr/>
        </p:nvPicPr>
        <p:blipFill>
          <a:blip r:embed="rId6">
            <a:alphaModFix/>
          </a:blip>
          <a:stretch>
            <a:fillRect/>
          </a:stretch>
        </p:blipFill>
        <p:spPr>
          <a:xfrm>
            <a:off x="11374639" y="152449"/>
            <a:ext cx="462675" cy="709197"/>
          </a:xfrm>
          <a:prstGeom prst="rect">
            <a:avLst/>
          </a:prstGeom>
          <a:noFill/>
          <a:ln>
            <a:noFill/>
          </a:ln>
        </p:spPr>
      </p:pic>
      <p:sp>
        <p:nvSpPr>
          <p:cNvPr id="150" name="Google Shape;150;p11"/>
          <p:cNvSpPr txBox="1"/>
          <p:nvPr/>
        </p:nvSpPr>
        <p:spPr>
          <a:xfrm>
            <a:off x="3692304" y="2175143"/>
            <a:ext cx="4807390" cy="3139321"/>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6600" b="0" i="0" u="none" strike="noStrike" cap="none">
                <a:solidFill>
                  <a:srgbClr val="000000"/>
                </a:solidFill>
                <a:latin typeface="Arial"/>
                <a:ea typeface="Arial"/>
                <a:cs typeface="Arial"/>
                <a:sym typeface="Arial"/>
              </a:rPr>
              <a:t>Unité 1 : Narration numérique</a:t>
            </a:r>
            <a:endParaRPr xmlns:a="http://schemas.openxmlformats.org/drawingml/2006/main" sz="6600" b="0"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54" name="Shape 154"/>
        <p:cNvGrpSpPr/>
        <p:nvPr/>
      </p:nvGrpSpPr>
      <p:grpSpPr>
        <a:xfrm>
          <a:off x="0" y="0"/>
          <a:ext cx="0" cy="0"/>
        </a:xfrm>
      </p:grpSpPr>
      <p:pic>
        <p:nvPicPr>
          <p:cNvPr id="155" name="Google Shape;155;p7"/>
          <p:cNvPicPr preferRelativeResize="0"/>
          <p:nvPr/>
        </p:nvPicPr>
        <p:blipFill>
          <a:blip r:embed="rId3">
            <a:alphaModFix/>
          </a:blip>
          <a:stretch>
            <a:fillRect/>
          </a:stretch>
        </p:blipFill>
        <p:spPr>
          <a:xfrm>
            <a:off x="-1" y="0"/>
            <a:ext cx="12192000" cy="6858000"/>
          </a:xfrm>
          <a:prstGeom prst="rect">
            <a:avLst/>
          </a:prstGeom>
          <a:noFill/>
          <a:ln>
            <a:noFill/>
          </a:ln>
        </p:spPr>
      </p:pic>
      <p:sp>
        <p:nvSpPr>
          <p:cNvPr id="156" name="Google Shape;156;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57" name="Google Shape;157;p7"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158" name="Google Shape;158;p7"/>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59" name="Google Shape;159;p7"/>
          <p:cNvPicPr preferRelativeResize="0"/>
          <p:nvPr/>
        </p:nvPicPr>
        <p:blipFill>
          <a:blip r:embed="rId5">
            <a:alphaModFix/>
          </a:blip>
          <a:stretch>
            <a:fillRect/>
          </a:stretch>
        </p:blipFill>
        <p:spPr>
          <a:xfrm>
            <a:off x="11374639" y="152449"/>
            <a:ext cx="462675" cy="709197"/>
          </a:xfrm>
          <a:prstGeom prst="rect">
            <a:avLst/>
          </a:prstGeom>
          <a:noFill/>
          <a:ln>
            <a:noFill/>
          </a:ln>
        </p:spPr>
      </p:pic>
      <p:sp>
        <p:nvSpPr>
          <p:cNvPr id="160" name="Google Shape;160;p7"/>
          <p:cNvSpPr txBox="1"/>
          <p:nvPr/>
        </p:nvSpPr>
        <p:spPr>
          <a:xfrm>
            <a:off x="832918" y="1674674"/>
            <a:ext cx="4001631" cy="2308324"/>
          </a:xfrm>
          <a:prstGeom prst="rect">
            <a:avLst/>
          </a:prstGeom>
          <a:noFill/>
          <a:ln>
            <a:noFill/>
          </a:ln>
        </p:spPr>
        <p:txBody>
          <a:bodyPr spcFirstLastPara="1" wrap="square" lIns="91425" tIns="45700" rIns="91425" bIns="45700" anchor="t" anchorCtr="0">
            <a:spAutoFit/>
          </a:bodyPr>
          <a:lstStyle/>
          <a:p>
            <a:pPr xmlns:a="http://schemas.openxmlformats.org/drawingml/2006/main" marL="0" marR="0" lvl="0" indent="0" algn="l" rtl="0">
              <a:lnSpc>
                <a:spcPct val="100000"/>
              </a:lnSpc>
              <a:spcBef>
                <a:spcPct val="0"/>
              </a:spcBef>
              <a:spcAft>
                <a:spcPct val="0"/>
              </a:spcAft>
              <a:buNone/>
            </a:pPr>
            <a:r xmlns:a="http://schemas.openxmlformats.org/drawingml/2006/main">
              <a:rPr lang="fr" sz="4800" b="1" i="0" u="none" strike="noStrike" cap="none">
                <a:solidFill>
                  <a:srgbClr val="000000"/>
                </a:solidFill>
                <a:latin typeface="Arial"/>
                <a:ea typeface="Arial"/>
                <a:cs typeface="Arial"/>
                <a:sym typeface="Arial"/>
              </a:rPr>
              <a:t>Qu'est-ce que la narration numérique ?</a:t>
            </a:r>
            <a:endParaRPr xmlns:a="http://schemas.openxmlformats.org/drawingml/2006/main" sz="4800" b="1" i="0" u="none" strike="noStrike" cap="none">
              <a:solidFill>
                <a:srgbClr val="000000"/>
              </a:solidFill>
              <a:latin typeface="Arial"/>
              <a:ea typeface="Arial"/>
              <a:cs typeface="Arial"/>
              <a:sym typeface="Arial"/>
            </a:endParaRP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164" name="Shape 164"/>
        <p:cNvGrpSpPr/>
        <p:nvPr/>
      </p:nvGrpSpPr>
      <p:grpSpPr>
        <a:xfrm>
          <a:off x="0" y="0"/>
          <a:ext cx="0" cy="0"/>
        </a:xfrm>
      </p:grpSpPr>
      <p:sp>
        <p:nvSpPr>
          <p:cNvPr id="165" name="Google Shape;165;p31"/>
          <p:cNvSpPr/>
          <p:nvPr/>
        </p:nvSpPr>
        <p:spPr>
          <a:xfrm>
            <a:off x="0" y="0"/>
            <a:ext cx="12192000"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cxnSp>
        <p:nvCxnSpPr>
          <p:cNvPr id="166" name="Google Shape;166;p31"/>
          <p:cNvCxnSpPr/>
          <p:nvPr/>
        </p:nvCxnSpPr>
        <p:spPr>
          <a:xfrm rot="10800000">
            <a:off x="831873" y="1749756"/>
            <a:ext cx="4718304" cy="0"/>
          </a:xfrm>
          <a:prstGeom prst="straightConnector1">
            <a:avLst/>
          </a:prstGeom>
          <a:noFill/>
          <a:ln w="12700" cap="flat" cmpd="sng">
            <a:solidFill>
              <a:schemeClr val="accent2"/>
            </a:solidFill>
            <a:prstDash val="solid"/>
            <a:round/>
            <a:headEnd type="none" w="sm" len="sm"/>
            <a:tailEnd type="none" w="sm" len="sm"/>
          </a:ln>
        </p:spPr>
      </p:cxnSp>
      <p:sp>
        <p:nvSpPr>
          <p:cNvPr id="167" name="Google Shape;167;p31"/>
          <p:cNvSpPr txBox="1"/>
          <p:nvPr/>
        </p:nvSpPr>
        <p:spPr>
          <a:xfrm>
            <a:off x="897769" y="1909192"/>
            <a:ext cx="4586513" cy="3647710"/>
          </a:xfrm>
          <a:prstGeom prst="rect">
            <a:avLst/>
          </a:prstGeom>
          <a:noFill/>
          <a:ln>
            <a:noFill/>
          </a:ln>
        </p:spPr>
        <p:txBody>
          <a:bodyPr spcFirstLastPara="1" wrap="square" lIns="91425" tIns="45700" rIns="91425" bIns="45700" anchor="t" anchorCtr="0">
            <a:normAutofit/>
          </a:bodyPr>
          <a:lstStyle/>
          <a:p>
            <a:pPr xmlns:a="http://schemas.openxmlformats.org/drawingml/2006/main" marL="0" marR="0" lvl="0" indent="0" algn="l" rtl="0">
              <a:lnSpc>
                <a:spcPct val="90000"/>
              </a:lnSpc>
              <a:spcBef>
                <a:spcPct val="0"/>
              </a:spcBef>
              <a:spcAft>
                <a:spcPct val="0"/>
              </a:spcAft>
              <a:buClr>
                <a:srgbClr val="000000"/>
              </a:buClr>
              <a:buSzPts val="2000"/>
              <a:buFont typeface="Arial"/>
              <a:buChar char="•"/>
            </a:pPr>
            <a:r xmlns:a="http://schemas.openxmlformats.org/drawingml/2006/main">
              <a:rPr lang="fr" sz="2000" b="0" i="0" u="none" strike="noStrike" cap="none">
                <a:solidFill>
                  <a:schemeClr val="lt1"/>
                </a:solidFill>
                <a:latin typeface="Arial"/>
                <a:ea typeface="Arial"/>
                <a:cs typeface="Arial"/>
                <a:sym typeface="Arial"/>
              </a:rPr>
              <a:t>Étape 1 : Trouvez une idée</a:t>
            </a:r>
            <a:endParaRPr xmlns:a="http://schemas.openxmlformats.org/drawingml/2006/main"/>
          </a:p>
        </p:txBody>
      </p:sp>
      <p:cxnSp>
        <p:nvCxnSpPr>
          <p:cNvPr id="168" name="Google Shape;168;p31"/>
          <p:cNvCxnSpPr/>
          <p:nvPr/>
        </p:nvCxnSpPr>
        <p:spPr>
          <a:xfrm rot="10800000">
            <a:off x="834027" y="5707672"/>
            <a:ext cx="4713997" cy="0"/>
          </a:xfrm>
          <a:prstGeom prst="straightConnector1">
            <a:avLst/>
          </a:prstGeom>
          <a:noFill/>
          <a:ln w="12700" cap="flat" cmpd="sng">
            <a:solidFill>
              <a:schemeClr val="accent2"/>
            </a:solidFill>
            <a:prstDash val="solid"/>
            <a:round/>
            <a:headEnd type="none" w="sm" len="sm"/>
            <a:tailEnd type="none" w="sm" len="sm"/>
          </a:ln>
        </p:spPr>
      </p:cxnSp>
      <p:pic>
        <p:nvPicPr>
          <p:cNvPr id="169" name="Google Shape;169;p31" descr="A hand holding a light bulb&#10;&#10;Description automatically generated"/>
          <p:cNvPicPr preferRelativeResize="0"/>
          <p:nvPr/>
        </p:nvPicPr>
        <p:blipFill>
          <a:blip r:embed="rId3">
            <a:alphaModFix/>
          </a:blip>
          <a:srcRect t="19215"/>
          <a:stretch>
            <a:fillRect/>
          </a:stretch>
        </p:blipFill>
        <p:spPr>
          <a:xfrm>
            <a:off x="6525453" y="10"/>
            <a:ext cx="5666547" cy="6857990"/>
          </a:xfrm>
          <a:prstGeom prst="rect">
            <a:avLst/>
          </a:prstGeom>
          <a:noFill/>
          <a:ln>
            <a:noFill/>
          </a:ln>
        </p:spPr>
      </p:pic>
      <p:sp>
        <p:nvSpPr>
          <p:cNvPr id="170" name="Google Shape;170;p31"/>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71" name="Google Shape;171;p31"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172" name="Google Shape;172;p31"/>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73" name="Google Shape;173;p31"/>
          <p:cNvPicPr preferRelativeResize="0"/>
          <p:nvPr/>
        </p:nvPicPr>
        <p:blipFill>
          <a:blip r:embed="rId5">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solidFill>
          <a:schemeClr val="lt1"/>
        </a:solidFill>
      </p:bgPr>
    </p:bg>
    <p:spTree>
      <p:nvGrpSpPr>
        <p:cNvPr id="177" name="Shape 177"/>
        <p:cNvGrpSpPr/>
        <p:nvPr/>
      </p:nvGrpSpPr>
      <p:grpSpPr>
        <a:xfrm>
          <a:off x="0" y="0"/>
          <a:ext cx="0" cy="0"/>
        </a:xfrm>
      </p:grpSpPr>
      <p:sp>
        <p:nvSpPr>
          <p:cNvPr id="178" name="Google Shape;178;p32"/>
          <p:cNvSpPr/>
          <p:nvPr/>
        </p:nvSpPr>
        <p:spPr>
          <a:xfrm>
            <a:off x="0" y="0"/>
            <a:ext cx="12192000"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None/>
            </a:pPr>
            <a:endParaRPr sz="1400" b="0" i="0" u="none" strike="noStrike" cap="none">
              <a:solidFill>
                <a:schemeClr val="lt1"/>
              </a:solidFill>
              <a:latin typeface="Arial"/>
              <a:ea typeface="Arial"/>
              <a:cs typeface="Arial"/>
              <a:sym typeface="Arial"/>
            </a:endParaRPr>
          </a:p>
        </p:txBody>
      </p:sp>
      <p:cxnSp>
        <p:nvCxnSpPr>
          <p:cNvPr id="179" name="Google Shape;179;p32"/>
          <p:cNvCxnSpPr/>
          <p:nvPr/>
        </p:nvCxnSpPr>
        <p:spPr>
          <a:xfrm rot="10800000">
            <a:off x="831873" y="1749756"/>
            <a:ext cx="4718304" cy="0"/>
          </a:xfrm>
          <a:prstGeom prst="straightConnector1">
            <a:avLst/>
          </a:prstGeom>
          <a:noFill/>
          <a:ln w="12700" cap="flat" cmpd="sng">
            <a:solidFill>
              <a:schemeClr val="accent2"/>
            </a:solidFill>
            <a:prstDash val="solid"/>
            <a:round/>
            <a:headEnd type="none" w="sm" len="sm"/>
            <a:tailEnd type="none" w="sm" len="sm"/>
          </a:ln>
        </p:spPr>
      </p:cxnSp>
      <p:sp>
        <p:nvSpPr>
          <p:cNvPr id="180" name="Google Shape;180;p32"/>
          <p:cNvSpPr txBox="1"/>
          <p:nvPr/>
        </p:nvSpPr>
        <p:spPr>
          <a:xfrm>
            <a:off x="897769" y="1909192"/>
            <a:ext cx="4586513" cy="3647710"/>
          </a:xfrm>
          <a:prstGeom prst="rect">
            <a:avLst/>
          </a:prstGeom>
          <a:noFill/>
          <a:ln>
            <a:noFill/>
          </a:ln>
        </p:spPr>
        <p:txBody>
          <a:bodyPr spcFirstLastPara="1" wrap="square" lIns="91425" tIns="45700" rIns="91425" bIns="45700" anchor="t" anchorCtr="0">
            <a:normAutofit/>
          </a:bodyPr>
          <a:lstStyle/>
          <a:p>
            <a:pPr xmlns:a="http://schemas.openxmlformats.org/drawingml/2006/main" marL="0" marR="0" lvl="0" indent="0" algn="l" rtl="0">
              <a:lnSpc>
                <a:spcPct val="90000"/>
              </a:lnSpc>
              <a:spcBef>
                <a:spcPct val="0"/>
              </a:spcBef>
              <a:spcAft>
                <a:spcPct val="0"/>
              </a:spcAft>
              <a:buClr>
                <a:srgbClr val="000000"/>
              </a:buClr>
              <a:buSzPts val="2000"/>
              <a:buFont typeface="Arial"/>
              <a:buChar char="•"/>
            </a:pPr>
            <a:r xmlns:a="http://schemas.openxmlformats.org/drawingml/2006/main">
              <a:rPr lang="fr" sz="2000" b="0" i="0" u="none" strike="noStrike" cap="none">
                <a:solidFill>
                  <a:schemeClr val="lt1"/>
                </a:solidFill>
                <a:latin typeface="Arial"/>
                <a:ea typeface="Arial"/>
                <a:cs typeface="Arial"/>
                <a:sym typeface="Arial"/>
              </a:rPr>
              <a:t>Étape 2 : Recherche/Exploration/Apprentissage</a:t>
            </a:r>
            <a:endParaRPr xmlns:a="http://schemas.openxmlformats.org/drawingml/2006/main"/>
          </a:p>
        </p:txBody>
      </p:sp>
      <p:cxnSp>
        <p:nvCxnSpPr>
          <p:cNvPr id="181" name="Google Shape;181;p32"/>
          <p:cNvCxnSpPr/>
          <p:nvPr/>
        </p:nvCxnSpPr>
        <p:spPr>
          <a:xfrm rot="10800000">
            <a:off x="834027" y="5707672"/>
            <a:ext cx="4713997" cy="0"/>
          </a:xfrm>
          <a:prstGeom prst="straightConnector1">
            <a:avLst/>
          </a:prstGeom>
          <a:noFill/>
          <a:ln w="12700" cap="flat" cmpd="sng">
            <a:solidFill>
              <a:schemeClr val="accent2"/>
            </a:solidFill>
            <a:prstDash val="solid"/>
            <a:round/>
            <a:headEnd type="none" w="sm" len="sm"/>
            <a:tailEnd type="none" w="sm" len="sm"/>
          </a:ln>
        </p:spPr>
      </p:cxnSp>
      <p:pic>
        <p:nvPicPr>
          <p:cNvPr id="182" name="Google Shape;182;p32" descr="A picture containing text, indoor&#10;&#10;Description automatically generated"/>
          <p:cNvPicPr preferRelativeResize="0"/>
          <p:nvPr/>
        </p:nvPicPr>
        <p:blipFill>
          <a:blip r:embed="rId3">
            <a:alphaModFix/>
          </a:blip>
          <a:srcRect t="1092" r="1" b="17821"/>
          <a:stretch>
            <a:fillRect/>
          </a:stretch>
        </p:blipFill>
        <p:spPr>
          <a:xfrm>
            <a:off x="5704115" y="10"/>
            <a:ext cx="6487886" cy="6857990"/>
          </a:xfrm>
          <a:prstGeom prst="rect">
            <a:avLst/>
          </a:prstGeom>
          <a:noFill/>
          <a:ln>
            <a:noFill/>
          </a:ln>
        </p:spPr>
      </p:pic>
      <p:sp>
        <p:nvSpPr>
          <p:cNvPr id="183" name="Google Shape;183;p32"/>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84" name="Google Shape;184;p32" descr="Text&#10;&#10;Description automatically generated"/>
          <p:cNvPicPr preferRelativeResize="0"/>
          <p:nvPr/>
        </p:nvPicPr>
        <p:blipFill>
          <a:blip r:embed="rId4">
            <a:alphaModFix/>
          </a:blip>
          <a:stretch>
            <a:fillRect/>
          </a:stretch>
        </p:blipFill>
        <p:spPr>
          <a:xfrm>
            <a:off x="235341" y="6242795"/>
            <a:ext cx="1964299" cy="427819"/>
          </a:xfrm>
          <a:prstGeom prst="rect">
            <a:avLst/>
          </a:prstGeom>
          <a:noFill/>
          <a:ln>
            <a:noFill/>
          </a:ln>
        </p:spPr>
      </p:pic>
      <p:sp>
        <p:nvSpPr>
          <p:cNvPr id="185" name="Google Shape;185;p32"/>
          <p:cNvSpPr/>
          <p:nvPr/>
        </p:nvSpPr>
        <p:spPr>
          <a:xfrm>
            <a:off x="11113476" y="105507"/>
            <a:ext cx="1078523" cy="83087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86" name="Google Shape;186;p32"/>
          <p:cNvPicPr preferRelativeResize="0"/>
          <p:nvPr/>
        </p:nvPicPr>
        <p:blipFill>
          <a:blip r:embed="rId5">
            <a:alphaModFix/>
          </a:blip>
          <a:stretch>
            <a:fillRect/>
          </a:stretch>
        </p:blipFill>
        <p:spPr>
          <a:xfrm>
            <a:off x="11374639" y="152449"/>
            <a:ext cx="462675" cy="709197"/>
          </a:xfrm>
          <a:prstGeom prst="rect">
            <a:avLst/>
          </a:prstGeom>
          <a:noFill/>
          <a:ln>
            <a:noFill/>
          </a:ln>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r="http://schemas.openxmlformats.org/officeDocument/2006/relationships"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r="http://schemas.openxmlformats.org/officeDocument/2006/relationships" xmlns:a="http://schemas.openxmlformats.org/drawingml/2006/main" name="Office Theme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vt="http://schemas.openxmlformats.org/officeDocument/2006/docPropsVTypes" xmlns="http://schemas.openxmlformats.org/officeDocument/2006/extended-properties">
  <Company/>
  <Paragraphs>29</Paragraphs>
  <Slides>32</Slides>
  <Notes>32</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32</vt:i4>
      </vt:variant>
    </vt:vector>
  </HeadingPairs>
  <TitlesOfParts>
    <vt:vector baseType="lpstr" size="41">
      <vt:lpstr>Arial</vt:lpstr>
      <vt:lpstr>Calibri</vt:lpstr>
      <vt:lpstr>Arial Black</vt:lpstr>
      <vt:lpstr>Noto Sans Symbols</vt:lpstr>
      <vt:lpstr>Courier New</vt:lpstr>
      <vt:lpstr>Oxygen</vt:lpstr>
      <vt:lpstr>Meiryo</vt:lpstr>
      <vt:lpstr>Open Sans</vt:lpstr>
      <vt:lpstr>Office Theme</vt:lpstr>
      <vt:lpstr>Module 3</vt:lpstr>
      <vt:lpstr>PowerPoint Presentation</vt:lpstr>
      <vt:lpstr>Module 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Gary</dc:creator>
  <cp:revision>1</cp:revision>
  <dcterms:created xsi:type="dcterms:W3CDTF">2021-04-20T08:47:25Z</dcterms:created>
  <dcterms:modified xsi:type="dcterms:W3CDTF">2022-07-08T20:23:03Z</dcterms:modified>
</cp:coreProperties>
</file>