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Arial Black" panose="020B0A04020102020204" pitchFamily="34" charset="0"/>
      <p:bold r:id="rId56"/>
    </p:embeddedFont>
    <p:embeddedFont>
      <p:font typeface="Abel"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iKE6JbEQBavIt6e/T9/9d4Mejv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EBFFDEB-9C76-478C-96A4-62A09111033F}">
  <a:tblStyle styleId="{AEBFFDEB-9C76-478C-96A4-62A09111033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264" y="2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949211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1" name="Google Shape;54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0" name="Google Shape;59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0" name="Google Shape;60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0" name="Google Shape;61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1" name="Google Shape;63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4" name="Google Shape;68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udacityteam.org/download/" TargetMode="External"/><Relationship Id="rId5" Type="http://schemas.openxmlformats.org/officeDocument/2006/relationships/hyperlink" Target="https://www.youtube.com/watch?v=FiXbfeKA-fk"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audacityteam.org/wp-content/uploads/2017/12/feature-effects.png" TargetMode="External"/><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audacityteam.org/wp-content/uploads/2017/12/feature-recording.png" TargetMode="External"/><Relationship Id="rId11" Type="http://schemas.openxmlformats.org/officeDocument/2006/relationships/hyperlink" Target="https://www.audacityteam.org/wp-content/uploads/2017/12/feature-editing.png" TargetMode="External"/><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hyperlink" Target="https://www.audacityteam.org/wp-content/uploads/2017/12/feature-export.png" TargetMode="External"/><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lightworks.en.softonic.com/download" TargetMode="External"/><Relationship Id="rId4" Type="http://schemas.openxmlformats.org/officeDocument/2006/relationships/hyperlink" Target="https://www.youtube.com/watch?v=gXfyXAwFfV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youtube.com/watch?v=lEQiZQi-aGY&amp;t=508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powtoon.com/"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6.png"/><Relationship Id="rId7"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hyperlink" Target="https://www.freepik.com/" TargetMode="External"/><Relationship Id="rId3" Type="http://schemas.openxmlformats.org/officeDocument/2006/relationships/image" Target="../media/image51.jpg"/><Relationship Id="rId7" Type="http://schemas.openxmlformats.org/officeDocument/2006/relationships/hyperlink" Target="https://pixabay.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unsplash.com/" TargetMode="Externa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hyperlink" Target="http://dig.ccmixt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12"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6"/>
            <a:ext cx="5585974" cy="813761"/>
          </a:xfrm>
          <a:prstGeom prst="rect">
            <a:avLst/>
          </a:prstGeom>
          <a:noFill/>
          <a:ln>
            <a:noFill/>
          </a:ln>
        </p:spPr>
        <p:txBody>
          <a:bodyPr spcFirstLastPara="1" wrap="square" lIns="91425" tIns="45700" rIns="91425" bIns="45700" anchor="b" anchorCtr="0">
            <a:noAutofit/>
          </a:bodyPr>
          <a:lstStyle/>
          <a:p>
            <a:pPr lvl="0">
              <a:buSzPts val="2400"/>
            </a:pPr>
            <a:r>
              <a:rPr lang="en-IE" sz="2400" dirty="0" err="1">
                <a:latin typeface="Arial Black"/>
                <a:ea typeface="Arial Black"/>
                <a:cs typeface="Arial Black"/>
                <a:sym typeface="Arial Black"/>
              </a:rPr>
              <a:t>Módulo</a:t>
            </a:r>
            <a:r>
              <a:rPr lang="en-IE" sz="2400" dirty="0">
                <a:latin typeface="Arial Black"/>
                <a:ea typeface="Arial Black"/>
                <a:cs typeface="Arial Black"/>
                <a:sym typeface="Arial Black"/>
              </a:rPr>
              <a:t> </a:t>
            </a:r>
            <a:r>
              <a:rPr lang="en-IE" sz="2400" dirty="0" smtClean="0">
                <a:latin typeface="Arial Black"/>
                <a:ea typeface="Arial Black"/>
                <a:cs typeface="Arial Black"/>
                <a:sym typeface="Arial Black"/>
              </a:rPr>
              <a:t>4: </a:t>
            </a:r>
            <a:r>
              <a:rPr lang="es-ES" sz="2400" dirty="0">
                <a:latin typeface="Arial Black"/>
                <a:ea typeface="Arial Black"/>
                <a:cs typeface="Arial Black"/>
                <a:sym typeface="Arial Black"/>
              </a:rPr>
              <a:t>Editar y presentar su historia en línea</a:t>
            </a:r>
            <a:endParaRPr dirty="0"/>
          </a:p>
        </p:txBody>
      </p:sp>
      <p:pic>
        <p:nvPicPr>
          <p:cNvPr id="97" name="Google Shape;97;p1"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5">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33"/>
          <p:cNvSpPr/>
          <p:nvPr/>
        </p:nvSpPr>
        <p:spPr>
          <a:xfrm>
            <a:off x="0" y="0"/>
            <a:ext cx="4693698" cy="6858000"/>
          </a:xfrm>
          <a:custGeom>
            <a:avLst/>
            <a:gdLst/>
            <a:ahLst/>
            <a:cxnLst/>
            <a:rect l="l" t="t" r="r" b="b"/>
            <a:pathLst>
              <a:path w="4693698" h="6858000" extrusionOk="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33"/>
          <p:cNvSpPr/>
          <p:nvPr/>
        </p:nvSpPr>
        <p:spPr>
          <a:xfrm flipH="1">
            <a:off x="0" y="0"/>
            <a:ext cx="4838076" cy="6858000"/>
          </a:xfrm>
          <a:custGeom>
            <a:avLst/>
            <a:gdLst/>
            <a:ahLst/>
            <a:cxnLst/>
            <a:rect l="l" t="t" r="r" b="b"/>
            <a:pathLst>
              <a:path w="4838076" h="6858000" extrusionOk="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0" name="Google Shape;210;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12" name="Google Shape;212;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3" name="Google Shape;213;p33"/>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214" name="Google Shape;214;p33"/>
          <p:cNvSpPr txBox="1"/>
          <p:nvPr/>
        </p:nvSpPr>
        <p:spPr>
          <a:xfrm>
            <a:off x="354685" y="389978"/>
            <a:ext cx="4030502" cy="56654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E" sz="4400" b="0" i="0" u="none" strike="noStrike" cap="none" dirty="0">
                <a:solidFill>
                  <a:srgbClr val="E1AE44"/>
                </a:solidFill>
                <a:latin typeface="Abel"/>
                <a:ea typeface="Abel"/>
                <a:cs typeface="Abel"/>
                <a:sym typeface="Abel"/>
              </a:rPr>
              <a:t>Audacity</a:t>
            </a:r>
          </a:p>
          <a:p>
            <a:pPr marL="0" marR="0" lvl="0" indent="0" algn="l" rtl="0">
              <a:lnSpc>
                <a:spcPct val="90000"/>
              </a:lnSpc>
              <a:spcBef>
                <a:spcPts val="600"/>
              </a:spcBef>
              <a:spcAft>
                <a:spcPts val="0"/>
              </a:spcAft>
              <a:buNone/>
            </a:pPr>
            <a:r>
              <a:rPr lang="es-ES" sz="2400" b="0" i="0" u="none" strike="noStrike" cap="none" dirty="0">
                <a:solidFill>
                  <a:schemeClr val="lt1"/>
                </a:solidFill>
                <a:latin typeface="Abel"/>
                <a:ea typeface="Abel"/>
                <a:cs typeface="Abel"/>
                <a:sym typeface="Abel"/>
              </a:rPr>
              <a:t>Audacity es un editor y grabador de audio multipista gratuito y fácil de usar para varios sistemas operativos.</a:t>
            </a:r>
          </a:p>
          <a:p>
            <a:pPr marL="0" marR="0" lvl="0" indent="0" algn="l" rtl="0">
              <a:lnSpc>
                <a:spcPct val="90000"/>
              </a:lnSpc>
              <a:spcBef>
                <a:spcPts val="600"/>
              </a:spcBef>
              <a:spcAft>
                <a:spcPts val="0"/>
              </a:spcAft>
              <a:buNone/>
            </a:pPr>
            <a:r>
              <a:rPr lang="es-ES" sz="2400" b="0" i="0" u="none" strike="noStrike" cap="none" dirty="0">
                <a:solidFill>
                  <a:schemeClr val="lt1"/>
                </a:solidFill>
                <a:latin typeface="Abel"/>
                <a:ea typeface="Abel"/>
                <a:cs typeface="Abel"/>
                <a:sym typeface="Abel"/>
              </a:rPr>
              <a:t>Puedes añadir música, efectos de sonido, pistas de audio a tu proyecto y crear tu propia historia digital</a:t>
            </a:r>
            <a:r>
              <a:rPr lang="en-IE" sz="2400" b="0" i="0" u="none" strike="noStrike" cap="none" dirty="0">
                <a:solidFill>
                  <a:schemeClr val="lt1"/>
                </a:solidFill>
                <a:latin typeface="Abel"/>
                <a:ea typeface="Abel"/>
                <a:cs typeface="Abel"/>
                <a:sym typeface="Abel"/>
              </a:rPr>
              <a:t>.</a:t>
            </a:r>
            <a:endParaRPr dirty="0"/>
          </a:p>
          <a:p>
            <a:pPr marL="0" marR="0" lvl="0" indent="0" algn="l" rtl="0">
              <a:lnSpc>
                <a:spcPct val="90000"/>
              </a:lnSpc>
              <a:spcBef>
                <a:spcPts val="600"/>
              </a:spcBef>
              <a:spcAft>
                <a:spcPts val="0"/>
              </a:spcAft>
              <a:buNone/>
            </a:pPr>
            <a:endParaRPr sz="1800" b="0" i="0" u="none" strike="noStrike" cap="none" dirty="0">
              <a:solidFill>
                <a:schemeClr val="lt1"/>
              </a:solidFill>
              <a:latin typeface="Abel"/>
              <a:ea typeface="Abel"/>
              <a:cs typeface="Abel"/>
              <a:sym typeface="Abel"/>
            </a:endParaRPr>
          </a:p>
          <a:p>
            <a:pPr marL="0" marR="0" lvl="0" indent="0" algn="l" rtl="0">
              <a:lnSpc>
                <a:spcPct val="90000"/>
              </a:lnSpc>
              <a:spcBef>
                <a:spcPts val="600"/>
              </a:spcBef>
              <a:spcAft>
                <a:spcPts val="0"/>
              </a:spcAft>
              <a:buNone/>
            </a:pPr>
            <a:r>
              <a:rPr lang="en-IE" sz="1800" b="0" i="0" u="none" strike="noStrike" cap="none" dirty="0">
                <a:solidFill>
                  <a:schemeClr val="lt1"/>
                </a:solidFill>
                <a:latin typeface="Abel"/>
                <a:ea typeface="Abel"/>
                <a:cs typeface="Abel"/>
                <a:sym typeface="Abel"/>
              </a:rPr>
              <a:t>Video tutorial </a:t>
            </a:r>
            <a:r>
              <a:rPr lang="en-IE" sz="1800" b="0" i="0" u="none" strike="noStrike" cap="none" dirty="0" err="1">
                <a:solidFill>
                  <a:schemeClr val="lt1"/>
                </a:solidFill>
                <a:latin typeface="Abel"/>
                <a:ea typeface="Abel"/>
                <a:cs typeface="Abel"/>
                <a:sym typeface="Abel"/>
              </a:rPr>
              <a:t>en</a:t>
            </a:r>
            <a:r>
              <a:rPr lang="en-IE" sz="1800" b="0" i="0" u="none" strike="noStrike" cap="none" dirty="0">
                <a:solidFill>
                  <a:schemeClr val="lt1"/>
                </a:solidFill>
                <a:latin typeface="Abel"/>
                <a:ea typeface="Abel"/>
                <a:cs typeface="Abel"/>
                <a:sym typeface="Abel"/>
              </a:rPr>
              <a:t> </a:t>
            </a:r>
            <a:r>
              <a:rPr lang="en-IE" sz="1800" b="0" i="0" u="none" strike="noStrike" cap="none" dirty="0" err="1">
                <a:solidFill>
                  <a:schemeClr val="lt1"/>
                </a:solidFill>
                <a:latin typeface="Abel"/>
                <a:ea typeface="Abel"/>
                <a:cs typeface="Abel"/>
                <a:sym typeface="Abel"/>
              </a:rPr>
              <a:t>Youtube</a:t>
            </a:r>
            <a:r>
              <a:rPr lang="en-IE" sz="1800" b="0" i="0" u="none" strike="noStrike" cap="none" dirty="0">
                <a:solidFill>
                  <a:schemeClr val="lt1"/>
                </a:solidFill>
                <a:latin typeface="Abel"/>
                <a:ea typeface="Abel"/>
                <a:cs typeface="Abel"/>
                <a:sym typeface="Abel"/>
              </a:rPr>
              <a:t> : </a:t>
            </a:r>
            <a:r>
              <a:rPr lang="en-IE" sz="1800" b="0" i="0" u="sng" strike="noStrike" cap="none" dirty="0">
                <a:solidFill>
                  <a:srgbClr val="FFFFFF"/>
                </a:solidFill>
                <a:latin typeface="Abel"/>
                <a:ea typeface="Abel"/>
                <a:cs typeface="Abel"/>
                <a:sym typeface="Abel"/>
                <a:hlinkClick r:id="rId5">
                  <a:extLst>
                    <a:ext uri="{A12FA001-AC4F-418D-AE19-62706E023703}">
                      <ahyp:hlinkClr xmlns:ahyp="http://schemas.microsoft.com/office/drawing/2018/hyperlinkcolor" xmlns="" val="tx"/>
                    </a:ext>
                  </a:extLst>
                </a:hlinkClick>
              </a:rPr>
              <a:t>https://www.youtube.com/watch?v=FiXbfeKA-fk</a:t>
            </a:r>
            <a:endParaRPr sz="1800" b="0" i="0" u="none" strike="noStrike" cap="none" dirty="0">
              <a:solidFill>
                <a:srgbClr val="FFFFFF"/>
              </a:solidFill>
              <a:latin typeface="Abel"/>
              <a:ea typeface="Abel"/>
              <a:cs typeface="Abel"/>
              <a:sym typeface="Abel"/>
            </a:endParaRPr>
          </a:p>
          <a:p>
            <a:pPr marL="0" marR="0" lvl="0" indent="0" algn="l" rtl="0">
              <a:lnSpc>
                <a:spcPct val="90000"/>
              </a:lnSpc>
              <a:spcBef>
                <a:spcPts val="600"/>
              </a:spcBef>
              <a:spcAft>
                <a:spcPts val="0"/>
              </a:spcAft>
              <a:buNone/>
            </a:pPr>
            <a:r>
              <a:rPr lang="en-IE" sz="1800" b="0" i="0" u="none" strike="noStrike" cap="none" dirty="0" err="1">
                <a:solidFill>
                  <a:schemeClr val="lt1"/>
                </a:solidFill>
                <a:latin typeface="Abel"/>
                <a:ea typeface="Abel"/>
                <a:cs typeface="Abel"/>
                <a:sym typeface="Abel"/>
              </a:rPr>
              <a:t>Descargar</a:t>
            </a:r>
            <a:r>
              <a:rPr lang="en-IE" sz="1800" b="0" i="0" u="none" strike="noStrike" cap="none" dirty="0">
                <a:solidFill>
                  <a:schemeClr val="lt1"/>
                </a:solidFill>
                <a:latin typeface="Abel"/>
                <a:ea typeface="Abel"/>
                <a:cs typeface="Abel"/>
                <a:sym typeface="Abel"/>
              </a:rPr>
              <a:t> gratis </a:t>
            </a:r>
            <a:r>
              <a:rPr lang="en-IE" sz="1800" b="0" i="0" u="none" strike="noStrike" cap="none" dirty="0" err="1">
                <a:solidFill>
                  <a:schemeClr val="lt1"/>
                </a:solidFill>
                <a:latin typeface="Abel"/>
                <a:ea typeface="Abel"/>
                <a:cs typeface="Abel"/>
                <a:sym typeface="Abel"/>
              </a:rPr>
              <a:t>aquí</a:t>
            </a:r>
            <a:r>
              <a:rPr lang="en-IE" sz="1800" b="0" i="0" u="none" strike="noStrike" cap="none" dirty="0">
                <a:solidFill>
                  <a:schemeClr val="lt1"/>
                </a:solidFill>
                <a:latin typeface="Abel"/>
                <a:ea typeface="Abel"/>
                <a:cs typeface="Abel"/>
                <a:sym typeface="Abel"/>
              </a:rPr>
              <a:t> : </a:t>
            </a:r>
            <a:r>
              <a:rPr lang="en-IE" sz="1800" b="0" i="0" u="sng" strike="noStrike" cap="none" dirty="0">
                <a:solidFill>
                  <a:srgbClr val="FFFFFF"/>
                </a:solidFill>
                <a:latin typeface="Abel"/>
                <a:ea typeface="Abel"/>
                <a:cs typeface="Abel"/>
                <a:sym typeface="Abel"/>
                <a:hlinkClick r:id="rId6">
                  <a:extLst>
                    <a:ext uri="{A12FA001-AC4F-418D-AE19-62706E023703}">
                      <ahyp:hlinkClr xmlns:ahyp="http://schemas.microsoft.com/office/drawing/2018/hyperlinkcolor" xmlns="" val="tx"/>
                    </a:ext>
                  </a:extLst>
                </a:hlinkClick>
              </a:rPr>
              <a:t>https://www.audacityteam.org/download/</a:t>
            </a:r>
            <a:endParaRPr sz="1800" b="0" i="0" u="none" strike="noStrike" cap="none" dirty="0">
              <a:solidFill>
                <a:srgbClr val="FFFFFF"/>
              </a:solidFill>
              <a:latin typeface="Abel"/>
              <a:ea typeface="Abel"/>
              <a:cs typeface="Abel"/>
              <a:sym typeface="Abel"/>
            </a:endParaRPr>
          </a:p>
        </p:txBody>
      </p:sp>
      <p:pic>
        <p:nvPicPr>
          <p:cNvPr id="215" name="Google Shape;215;p33" descr="Graphical user interface, application&#10;&#10;Description automatically generated"/>
          <p:cNvPicPr preferRelativeResize="0"/>
          <p:nvPr/>
        </p:nvPicPr>
        <p:blipFill rotWithShape="1">
          <a:blip r:embed="rId7">
            <a:alphaModFix/>
          </a:blip>
          <a:srcRect t="9567" r="-3" b="11610"/>
          <a:stretch/>
        </p:blipFill>
        <p:spPr>
          <a:xfrm>
            <a:off x="5363567" y="1637288"/>
            <a:ext cx="6014185" cy="3583424"/>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sp>
        <p:nvSpPr>
          <p:cNvPr id="220" name="Google Shape;220;p3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1" name="Google Shape;221;p34"/>
          <p:cNvPicPr preferRelativeResize="0"/>
          <p:nvPr/>
        </p:nvPicPr>
        <p:blipFill rotWithShape="1">
          <a:blip r:embed="rId3">
            <a:alphaModFix amt="35000"/>
          </a:blip>
          <a:srcRect/>
          <a:stretch/>
        </p:blipFill>
        <p:spPr>
          <a:xfrm>
            <a:off x="637038" y="1181002"/>
            <a:ext cx="9582755" cy="4689878"/>
          </a:xfrm>
          <a:prstGeom prst="rect">
            <a:avLst/>
          </a:prstGeom>
          <a:noFill/>
          <a:ln>
            <a:noFill/>
          </a:ln>
        </p:spPr>
      </p:pic>
      <p:sp>
        <p:nvSpPr>
          <p:cNvPr id="222" name="Google Shape;222;p34"/>
          <p:cNvSpPr txBox="1"/>
          <p:nvPr/>
        </p:nvSpPr>
        <p:spPr>
          <a:xfrm>
            <a:off x="427840" y="1918383"/>
            <a:ext cx="4239450" cy="363887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IE" sz="5400" b="0" i="0" u="none" strike="noStrike" cap="none" dirty="0" err="1">
                <a:solidFill>
                  <a:srgbClr val="E1AE44"/>
                </a:solidFill>
                <a:latin typeface="Abel"/>
                <a:ea typeface="Abel"/>
                <a:cs typeface="Abel"/>
                <a:sym typeface="Abel"/>
              </a:rPr>
              <a:t>Características</a:t>
            </a:r>
            <a:r>
              <a:rPr lang="en-IE" sz="5400" b="0" i="0" u="none" strike="noStrike" cap="none" dirty="0">
                <a:solidFill>
                  <a:srgbClr val="E1AE44"/>
                </a:solidFill>
                <a:latin typeface="Abel"/>
                <a:ea typeface="Abel"/>
                <a:cs typeface="Abel"/>
                <a:sym typeface="Abel"/>
              </a:rPr>
              <a:t> de Audacity</a:t>
            </a:r>
          </a:p>
        </p:txBody>
      </p:sp>
      <p:cxnSp>
        <p:nvCxnSpPr>
          <p:cNvPr id="223" name="Google Shape;223;p34"/>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24" name="Google Shape;224;p34"/>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a:bodyPr>
          <a:lstStyle/>
          <a:p>
            <a:pPr marL="0" marR="0" lvl="0" indent="101600" algn="l" rtl="0">
              <a:lnSpc>
                <a:spcPct val="9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25" name="Google Shape;225;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6" name="Google Shape;226;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7" name="Google Shape;227;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8" name="Google Shape;228;p34"/>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229" name="Google Shape;229;p34">
            <a:hlinkClick r:id="rId6"/>
          </p:cNvPr>
          <p:cNvPicPr preferRelativeResize="0"/>
          <p:nvPr/>
        </p:nvPicPr>
        <p:blipFill rotWithShape="1">
          <a:blip r:embed="rId7">
            <a:alphaModFix/>
          </a:blip>
          <a:srcRect r="4" b="4"/>
          <a:stretch/>
        </p:blipFill>
        <p:spPr>
          <a:xfrm>
            <a:off x="4807519" y="439770"/>
            <a:ext cx="1325141" cy="1325141"/>
          </a:xfrm>
          <a:prstGeom prst="rect">
            <a:avLst/>
          </a:prstGeom>
          <a:noFill/>
          <a:ln>
            <a:noFill/>
          </a:ln>
          <a:effectLst>
            <a:outerShdw blurRad="50800" dist="38100" dir="10800000" algn="r" rotWithShape="0">
              <a:srgbClr val="000000">
                <a:alpha val="40000"/>
              </a:srgbClr>
            </a:outerShdw>
          </a:effectLst>
        </p:spPr>
      </p:pic>
      <p:sp>
        <p:nvSpPr>
          <p:cNvPr id="230" name="Google Shape;230;p34"/>
          <p:cNvSpPr txBox="1"/>
          <p:nvPr/>
        </p:nvSpPr>
        <p:spPr>
          <a:xfrm>
            <a:off x="6377831" y="691863"/>
            <a:ext cx="3809647" cy="10730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None/>
            </a:pPr>
            <a:r>
              <a:rPr lang="en-IE" sz="3400" b="0" i="0" u="none" strike="noStrike" cap="none" dirty="0" err="1">
                <a:solidFill>
                  <a:srgbClr val="0070C0"/>
                </a:solidFill>
                <a:latin typeface="Abel"/>
                <a:ea typeface="Abel"/>
                <a:cs typeface="Abel"/>
                <a:sym typeface="Abel"/>
              </a:rPr>
              <a:t>Grabación</a:t>
            </a:r>
            <a:endParaRPr lang="en-IE" sz="3400" b="0" i="0" u="none" strike="noStrike" cap="none" dirty="0">
              <a:solidFill>
                <a:srgbClr val="0070C0"/>
              </a:solidFill>
              <a:latin typeface="Abel"/>
              <a:ea typeface="Abel"/>
              <a:cs typeface="Abel"/>
              <a:sym typeface="Abel"/>
            </a:endParaRPr>
          </a:p>
          <a:p>
            <a:pPr marL="0" marR="0" lvl="0" indent="0" algn="l" rtl="0">
              <a:lnSpc>
                <a:spcPct val="90000"/>
              </a:lnSpc>
              <a:spcBef>
                <a:spcPts val="600"/>
              </a:spcBef>
              <a:spcAft>
                <a:spcPts val="0"/>
              </a:spcAft>
              <a:buNone/>
            </a:pPr>
            <a:r>
              <a:rPr lang="es-ES" sz="2600" b="0" i="0" u="none" strike="noStrike" cap="none" dirty="0">
                <a:solidFill>
                  <a:schemeClr val="lt1"/>
                </a:solidFill>
                <a:latin typeface="Abel"/>
                <a:ea typeface="Abel"/>
                <a:cs typeface="Abel"/>
                <a:sym typeface="Abel"/>
              </a:rPr>
              <a:t>Audacity puede grabar audio en directo a través de un micrófono o mezclador, o digitalizar grabaciones de otros medios</a:t>
            </a:r>
            <a:r>
              <a:rPr lang="en-IE" sz="2600" b="0" i="0" u="none" strike="noStrike" cap="none" dirty="0">
                <a:solidFill>
                  <a:schemeClr val="lt1"/>
                </a:solidFill>
                <a:latin typeface="Abel"/>
                <a:ea typeface="Abel"/>
                <a:cs typeface="Abel"/>
                <a:sym typeface="Abel"/>
              </a:rPr>
              <a:t>.</a:t>
            </a:r>
            <a:endParaRPr sz="2600" b="0" i="0" u="none" strike="noStrike" cap="none" dirty="0">
              <a:solidFill>
                <a:schemeClr val="lt1"/>
              </a:solidFill>
              <a:latin typeface="Abel"/>
              <a:ea typeface="Abel"/>
              <a:cs typeface="Abel"/>
              <a:sym typeface="Abel"/>
            </a:endParaRPr>
          </a:p>
        </p:txBody>
      </p:sp>
      <p:pic>
        <p:nvPicPr>
          <p:cNvPr id="231" name="Google Shape;231;p34"/>
          <p:cNvPicPr preferRelativeResize="0"/>
          <p:nvPr/>
        </p:nvPicPr>
        <p:blipFill rotWithShape="1">
          <a:blip r:embed="rId8">
            <a:alphaModFix/>
          </a:blip>
          <a:srcRect/>
          <a:stretch/>
        </p:blipFill>
        <p:spPr>
          <a:xfrm>
            <a:off x="2114965" y="1675290"/>
            <a:ext cx="1222630" cy="1222630"/>
          </a:xfrm>
          <a:prstGeom prst="rect">
            <a:avLst/>
          </a:prstGeom>
          <a:noFill/>
          <a:ln>
            <a:noFill/>
          </a:ln>
          <a:effectLst>
            <a:outerShdw blurRad="50800" dist="38100" dir="10800000" algn="r" rotWithShape="0">
              <a:srgbClr val="000000">
                <a:alpha val="40000"/>
              </a:srgbClr>
            </a:outerShdw>
          </a:effectLst>
        </p:spPr>
      </p:pic>
      <p:pic>
        <p:nvPicPr>
          <p:cNvPr id="232" name="Google Shape;232;p34">
            <a:hlinkClick r:id="rId9"/>
          </p:cNvPr>
          <p:cNvPicPr preferRelativeResize="0"/>
          <p:nvPr/>
        </p:nvPicPr>
        <p:blipFill rotWithShape="1">
          <a:blip r:embed="rId10">
            <a:alphaModFix/>
          </a:blip>
          <a:srcRect/>
          <a:stretch/>
        </p:blipFill>
        <p:spPr>
          <a:xfrm>
            <a:off x="4812126" y="1937760"/>
            <a:ext cx="1325142" cy="1325142"/>
          </a:xfrm>
          <a:prstGeom prst="rect">
            <a:avLst/>
          </a:prstGeom>
          <a:noFill/>
          <a:ln>
            <a:noFill/>
          </a:ln>
          <a:effectLst>
            <a:outerShdw blurRad="50800" dist="38100" dir="10800000" algn="r" rotWithShape="0">
              <a:srgbClr val="000000">
                <a:alpha val="40000"/>
              </a:srgbClr>
            </a:outerShdw>
          </a:effectLst>
        </p:spPr>
      </p:pic>
      <p:sp>
        <p:nvSpPr>
          <p:cNvPr id="233" name="Google Shape;233;p34"/>
          <p:cNvSpPr txBox="1"/>
          <p:nvPr/>
        </p:nvSpPr>
        <p:spPr>
          <a:xfrm>
            <a:off x="6397703" y="1937760"/>
            <a:ext cx="4021220" cy="11750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2400" b="0" i="0" u="none" strike="noStrike" cap="none" dirty="0" err="1">
                <a:solidFill>
                  <a:srgbClr val="2E75B5"/>
                </a:solidFill>
                <a:latin typeface="Abel"/>
                <a:ea typeface="Abel"/>
                <a:cs typeface="Abel"/>
                <a:sym typeface="Abel"/>
              </a:rPr>
              <a:t>Exportación</a:t>
            </a:r>
            <a:r>
              <a:rPr lang="en-IE" sz="2400" b="0" i="0" u="none" strike="noStrike" cap="none" dirty="0">
                <a:solidFill>
                  <a:srgbClr val="2E75B5"/>
                </a:solidFill>
                <a:latin typeface="Abel"/>
                <a:ea typeface="Abel"/>
                <a:cs typeface="Abel"/>
                <a:sym typeface="Abel"/>
              </a:rPr>
              <a:t> / </a:t>
            </a:r>
            <a:r>
              <a:rPr lang="en-IE" sz="2400" b="0" i="0" u="none" strike="noStrike" cap="none" dirty="0" err="1">
                <a:solidFill>
                  <a:srgbClr val="2E75B5"/>
                </a:solidFill>
                <a:latin typeface="Abel"/>
                <a:ea typeface="Abel"/>
                <a:cs typeface="Abel"/>
                <a:sym typeface="Abel"/>
              </a:rPr>
              <a:t>Importación</a:t>
            </a:r>
            <a:endParaRPr lang="en-IE" sz="2400" b="0" i="0" u="none" strike="noStrike" cap="none" dirty="0">
              <a:solidFill>
                <a:srgbClr val="2E75B5"/>
              </a:solidFill>
              <a:latin typeface="Abel"/>
              <a:ea typeface="Abel"/>
              <a:cs typeface="Abel"/>
              <a:sym typeface="Abel"/>
            </a:endParaRPr>
          </a:p>
          <a:p>
            <a:pPr marL="0" marR="0" lvl="0" indent="0" algn="l" rtl="0">
              <a:lnSpc>
                <a:spcPct val="100000"/>
              </a:lnSpc>
              <a:spcBef>
                <a:spcPts val="0"/>
              </a:spcBef>
              <a:spcAft>
                <a:spcPts val="0"/>
              </a:spcAft>
              <a:buNone/>
            </a:pPr>
            <a:r>
              <a:rPr lang="es-ES" sz="1800" b="0" i="0" u="none" strike="noStrike" cap="none" dirty="0">
                <a:solidFill>
                  <a:schemeClr val="lt1"/>
                </a:solidFill>
                <a:latin typeface="Abel"/>
                <a:ea typeface="Abel"/>
                <a:cs typeface="Abel"/>
                <a:sym typeface="Abel"/>
              </a:rPr>
              <a:t>Importa, edita y combina archivos de sonido. Exporta tus grabaciones en muchos formatos de archivo diferentes, incluidos varios archivos a la vez</a:t>
            </a:r>
            <a:r>
              <a:rPr lang="en-IE" sz="1800" b="0" i="0" u="none" strike="noStrike" cap="none" dirty="0">
                <a:solidFill>
                  <a:schemeClr val="lt1"/>
                </a:solidFill>
                <a:latin typeface="Abel"/>
                <a:ea typeface="Abel"/>
                <a:cs typeface="Abel"/>
                <a:sym typeface="Abel"/>
              </a:rPr>
              <a:t>.</a:t>
            </a:r>
            <a:endParaRPr dirty="0"/>
          </a:p>
        </p:txBody>
      </p:sp>
      <p:sp>
        <p:nvSpPr>
          <p:cNvPr id="234" name="Google Shape;234;p34"/>
          <p:cNvSpPr txBox="1"/>
          <p:nvPr/>
        </p:nvSpPr>
        <p:spPr>
          <a:xfrm>
            <a:off x="6425038" y="3639781"/>
            <a:ext cx="3809647" cy="117507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l" rtl="0">
              <a:lnSpc>
                <a:spcPct val="90000"/>
              </a:lnSpc>
              <a:spcBef>
                <a:spcPts val="0"/>
              </a:spcBef>
              <a:spcAft>
                <a:spcPts val="0"/>
              </a:spcAft>
              <a:buNone/>
            </a:pPr>
            <a:r>
              <a:rPr lang="en-IE" sz="6000" b="0" i="0" u="none" strike="noStrike" cap="none" dirty="0" err="1">
                <a:solidFill>
                  <a:srgbClr val="2E75B5"/>
                </a:solidFill>
                <a:latin typeface="Abel"/>
                <a:ea typeface="Abel"/>
                <a:cs typeface="Abel"/>
                <a:sym typeface="Abel"/>
              </a:rPr>
              <a:t>Edición</a:t>
            </a:r>
            <a:endParaRPr lang="en-IE" sz="6000" b="0" i="0" u="none" strike="noStrike" cap="none" dirty="0">
              <a:solidFill>
                <a:srgbClr val="2E75B5"/>
              </a:solidFill>
              <a:latin typeface="Abel"/>
              <a:ea typeface="Abel"/>
              <a:cs typeface="Abel"/>
              <a:sym typeface="Abel"/>
            </a:endParaRPr>
          </a:p>
          <a:p>
            <a:pPr marL="0" marR="0" lvl="0" indent="0" algn="l" rtl="0">
              <a:lnSpc>
                <a:spcPct val="100000"/>
              </a:lnSpc>
              <a:spcBef>
                <a:spcPts val="600"/>
              </a:spcBef>
              <a:spcAft>
                <a:spcPts val="0"/>
              </a:spcAft>
              <a:buNone/>
            </a:pPr>
            <a:r>
              <a:rPr lang="es-ES" sz="4400" b="0" i="0" u="none" strike="noStrike" cap="none" dirty="0">
                <a:solidFill>
                  <a:schemeClr val="lt1"/>
                </a:solidFill>
                <a:latin typeface="Abel"/>
                <a:ea typeface="Abel"/>
                <a:cs typeface="Abel"/>
                <a:sym typeface="Abel"/>
              </a:rPr>
              <a:t>Audacity puede grabar audio en directo a través de un micrófono o mezclador, o digitalizar grabaciones de otros medios</a:t>
            </a:r>
            <a:r>
              <a:rPr lang="en-IE" sz="4400" b="0" i="0" u="none" strike="noStrike" cap="none" dirty="0">
                <a:solidFill>
                  <a:schemeClr val="lt1"/>
                </a:solidFill>
                <a:latin typeface="Abel"/>
                <a:ea typeface="Abel"/>
                <a:cs typeface="Abel"/>
                <a:sym typeface="Abel"/>
              </a:rPr>
              <a:t>.</a:t>
            </a:r>
            <a:endParaRPr sz="4400" b="0" i="0" u="none" strike="noStrike" cap="none" dirty="0">
              <a:solidFill>
                <a:schemeClr val="lt1"/>
              </a:solidFill>
              <a:latin typeface="Abel"/>
              <a:ea typeface="Abel"/>
              <a:cs typeface="Abel"/>
              <a:sym typeface="Abel"/>
            </a:endParaRPr>
          </a:p>
          <a:p>
            <a:pPr marL="0" marR="0" lvl="0" indent="0" algn="l" rtl="0">
              <a:lnSpc>
                <a:spcPct val="100000"/>
              </a:lnSpc>
              <a:spcBef>
                <a:spcPts val="0"/>
              </a:spcBef>
              <a:spcAft>
                <a:spcPts val="0"/>
              </a:spcAft>
              <a:buNone/>
            </a:pPr>
            <a:endParaRPr sz="4400" b="1" i="0" u="none" strike="noStrike" cap="none" dirty="0">
              <a:solidFill>
                <a:schemeClr val="lt1"/>
              </a:solidFill>
              <a:latin typeface="Calibri"/>
              <a:ea typeface="Calibri"/>
              <a:cs typeface="Calibri"/>
              <a:sym typeface="Calibri"/>
            </a:endParaRPr>
          </a:p>
        </p:txBody>
      </p:sp>
      <p:pic>
        <p:nvPicPr>
          <p:cNvPr id="235" name="Google Shape;235;p34">
            <a:hlinkClick r:id="rId11"/>
          </p:cNvPr>
          <p:cNvPicPr preferRelativeResize="0"/>
          <p:nvPr/>
        </p:nvPicPr>
        <p:blipFill rotWithShape="1">
          <a:blip r:embed="rId12">
            <a:alphaModFix/>
          </a:blip>
          <a:srcRect/>
          <a:stretch/>
        </p:blipFill>
        <p:spPr>
          <a:xfrm>
            <a:off x="4871598" y="5049415"/>
            <a:ext cx="1325142" cy="1325142"/>
          </a:xfrm>
          <a:prstGeom prst="rect">
            <a:avLst/>
          </a:prstGeom>
          <a:noFill/>
          <a:ln>
            <a:noFill/>
          </a:ln>
          <a:effectLst>
            <a:outerShdw blurRad="50800" dist="38100" dir="10800000" algn="r" rotWithShape="0">
              <a:srgbClr val="000000">
                <a:alpha val="40000"/>
              </a:srgbClr>
            </a:outerShdw>
          </a:effectLst>
        </p:spPr>
      </p:pic>
      <p:sp>
        <p:nvSpPr>
          <p:cNvPr id="236" name="Google Shape;236;p34"/>
          <p:cNvSpPr txBox="1"/>
          <p:nvPr/>
        </p:nvSpPr>
        <p:spPr>
          <a:xfrm>
            <a:off x="6425038" y="5185467"/>
            <a:ext cx="3616174" cy="108177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None/>
            </a:pPr>
            <a:r>
              <a:rPr lang="en-IE" sz="2600" b="0" i="0" u="none" strike="noStrike" cap="none" dirty="0" err="1">
                <a:solidFill>
                  <a:srgbClr val="2E75B5"/>
                </a:solidFill>
                <a:latin typeface="Abel"/>
                <a:ea typeface="Abel"/>
                <a:cs typeface="Abel"/>
                <a:sym typeface="Abel"/>
              </a:rPr>
              <a:t>Efectos</a:t>
            </a:r>
            <a:endParaRPr lang="en-IE" sz="2600" b="0" i="0" u="none" strike="noStrike" cap="none" dirty="0">
              <a:solidFill>
                <a:srgbClr val="2E75B5"/>
              </a:solidFill>
              <a:latin typeface="Abel"/>
              <a:ea typeface="Abel"/>
              <a:cs typeface="Abel"/>
              <a:sym typeface="Abel"/>
            </a:endParaRPr>
          </a:p>
          <a:p>
            <a:pPr marL="0" marR="0" lvl="0" indent="0" algn="l" rtl="0">
              <a:lnSpc>
                <a:spcPct val="90000"/>
              </a:lnSpc>
              <a:spcBef>
                <a:spcPts val="600"/>
              </a:spcBef>
              <a:spcAft>
                <a:spcPts val="0"/>
              </a:spcAft>
              <a:buNone/>
            </a:pPr>
            <a:r>
              <a:rPr lang="es-ES" sz="1900" b="0" i="0" u="none" strike="noStrike" cap="none" dirty="0">
                <a:solidFill>
                  <a:schemeClr val="lt1"/>
                </a:solidFill>
                <a:latin typeface="Abel"/>
                <a:ea typeface="Abel"/>
                <a:cs typeface="Abel"/>
                <a:sym typeface="Abel"/>
              </a:rPr>
              <a:t>Audacity puede grabar audio en directo a través de un micrófono o mezclador, o digitalizar grabaciones de otros medios</a:t>
            </a:r>
            <a:r>
              <a:rPr lang="en-IE" sz="1900" b="0" i="0" u="none" strike="noStrike" cap="none" dirty="0">
                <a:solidFill>
                  <a:schemeClr val="lt1"/>
                </a:solidFill>
                <a:latin typeface="Abel"/>
                <a:ea typeface="Abel"/>
                <a:cs typeface="Abel"/>
                <a:sym typeface="Abel"/>
              </a:rPr>
              <a:t>.</a:t>
            </a:r>
            <a:endParaRPr sz="1900" b="0" i="0" u="none" strike="noStrike" cap="none" dirty="0">
              <a:solidFill>
                <a:schemeClr val="lt1"/>
              </a:solidFill>
              <a:latin typeface="Abel"/>
              <a:ea typeface="Abel"/>
              <a:cs typeface="Abel"/>
              <a:sym typeface="Abel"/>
            </a:endParaRPr>
          </a:p>
        </p:txBody>
      </p:sp>
      <p:pic>
        <p:nvPicPr>
          <p:cNvPr id="237" name="Google Shape;237;p34">
            <a:hlinkClick r:id="rId13"/>
          </p:cNvPr>
          <p:cNvPicPr preferRelativeResize="0"/>
          <p:nvPr/>
        </p:nvPicPr>
        <p:blipFill rotWithShape="1">
          <a:blip r:embed="rId14">
            <a:alphaModFix/>
          </a:blip>
          <a:srcRect/>
          <a:stretch/>
        </p:blipFill>
        <p:spPr>
          <a:xfrm>
            <a:off x="4740263" y="3404924"/>
            <a:ext cx="1499387" cy="1499387"/>
          </a:xfrm>
          <a:prstGeom prst="rect">
            <a:avLst/>
          </a:prstGeom>
          <a:noFill/>
          <a:ln>
            <a:noFill/>
          </a:ln>
          <a:effectLst>
            <a:outerShdw blurRad="50800" dist="38100" dir="10800000" algn="r" rotWithShape="0">
              <a:srgbClr val="000000">
                <a:alpha val="40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3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3" name="Google Shape;243;p35" descr="Graphical user interface&#10;&#10;Description automatically generated"/>
          <p:cNvPicPr preferRelativeResize="0"/>
          <p:nvPr/>
        </p:nvPicPr>
        <p:blipFill rotWithShape="1">
          <a:blip r:embed="rId3">
            <a:alphaModFix/>
          </a:blip>
          <a:srcRect t="609" r="-4" b="34100"/>
          <a:stretch/>
        </p:blipFill>
        <p:spPr>
          <a:xfrm>
            <a:off x="4594928" y="3681405"/>
            <a:ext cx="7644062" cy="3176595"/>
          </a:xfrm>
          <a:prstGeom prst="rect">
            <a:avLst/>
          </a:prstGeom>
          <a:noFill/>
          <a:ln>
            <a:noFill/>
          </a:ln>
        </p:spPr>
      </p:pic>
      <p:sp>
        <p:nvSpPr>
          <p:cNvPr id="244" name="Google Shape;244;p35"/>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5" name="Google Shape;245;p35"/>
          <p:cNvSpPr txBox="1">
            <a:spLocks noGrp="1"/>
          </p:cNvSpPr>
          <p:nvPr>
            <p:ph type="title"/>
          </p:nvPr>
        </p:nvSpPr>
        <p:spPr>
          <a:xfrm>
            <a:off x="759541" y="162706"/>
            <a:ext cx="5513440" cy="34375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50000"/>
              <a:buNone/>
            </a:pPr>
            <a:r>
              <a:rPr lang="en-IE" sz="4000" dirty="0" err="1" smtClean="0">
                <a:solidFill>
                  <a:srgbClr val="E1AE44"/>
                </a:solidFill>
                <a:latin typeface="Abel"/>
                <a:ea typeface="Abel"/>
                <a:cs typeface="Abel"/>
                <a:sym typeface="Abel"/>
              </a:rPr>
              <a:t>Lightworks</a:t>
            </a:r>
            <a:r>
              <a:rPr lang="en-IE" sz="2700" dirty="0">
                <a:solidFill>
                  <a:srgbClr val="FFD10F"/>
                </a:solidFill>
                <a:latin typeface="Calibri"/>
                <a:ea typeface="Calibri"/>
                <a:cs typeface="Calibri"/>
                <a:sym typeface="Calibri"/>
              </a:rPr>
              <a:t/>
            </a:r>
            <a:br>
              <a:rPr lang="en-IE" sz="2700" dirty="0">
                <a:solidFill>
                  <a:srgbClr val="FFD10F"/>
                </a:solidFill>
                <a:latin typeface="Calibri"/>
                <a:ea typeface="Calibri"/>
                <a:cs typeface="Calibri"/>
                <a:sym typeface="Calibri"/>
              </a:rPr>
            </a:br>
            <a:r>
              <a:rPr lang="es-ES" sz="3100" dirty="0">
                <a:solidFill>
                  <a:schemeClr val="lt1"/>
                </a:solidFill>
                <a:latin typeface="Abel"/>
                <a:ea typeface="Abel"/>
                <a:cs typeface="Abel"/>
                <a:sym typeface="Abel"/>
              </a:rPr>
              <a:t>Es un editor de vídeo premiado y fácil de usar con una interfaz sencilla que permite cortar y fusionar vídeos, sonidos e imágenes</a:t>
            </a:r>
            <a:r>
              <a:rPr lang="en-IE" sz="3100" dirty="0">
                <a:solidFill>
                  <a:schemeClr val="lt1"/>
                </a:solidFill>
                <a:latin typeface="Abel"/>
                <a:ea typeface="Abel"/>
                <a:cs typeface="Abel"/>
                <a:sym typeface="Abel"/>
              </a:rPr>
              <a:t>.</a:t>
            </a:r>
            <a:r>
              <a:rPr lang="en-IE" sz="3100" dirty="0">
                <a:solidFill>
                  <a:srgbClr val="D8D8D8"/>
                </a:solidFill>
                <a:latin typeface="Abel"/>
                <a:ea typeface="Abel"/>
                <a:cs typeface="Abel"/>
                <a:sym typeface="Abel"/>
              </a:rPr>
              <a:t/>
            </a:r>
            <a:br>
              <a:rPr lang="en-IE" sz="3100" dirty="0">
                <a:solidFill>
                  <a:srgbClr val="D8D8D8"/>
                </a:solidFill>
                <a:latin typeface="Abel"/>
                <a:ea typeface="Abel"/>
                <a:cs typeface="Abel"/>
                <a:sym typeface="Abel"/>
              </a:rPr>
            </a:br>
            <a:r>
              <a:rPr lang="en-IE" sz="2800" dirty="0">
                <a:solidFill>
                  <a:srgbClr val="D8D8D8"/>
                </a:solidFill>
                <a:latin typeface="Calibri"/>
                <a:ea typeface="Calibri"/>
                <a:cs typeface="Calibri"/>
                <a:sym typeface="Calibri"/>
              </a:rPr>
              <a:t/>
            </a:r>
            <a:br>
              <a:rPr lang="en-IE" sz="2800" dirty="0">
                <a:solidFill>
                  <a:srgbClr val="D8D8D8"/>
                </a:solidFill>
                <a:latin typeface="Calibri"/>
                <a:ea typeface="Calibri"/>
                <a:cs typeface="Calibri"/>
                <a:sym typeface="Calibri"/>
              </a:rPr>
            </a:br>
            <a:r>
              <a:rPr lang="en-IE" sz="2200" dirty="0">
                <a:solidFill>
                  <a:schemeClr val="lt1"/>
                </a:solidFill>
                <a:latin typeface="Abel"/>
                <a:ea typeface="Abel"/>
                <a:cs typeface="Abel"/>
                <a:sym typeface="Abel"/>
              </a:rPr>
              <a:t>Video tutorial </a:t>
            </a:r>
            <a:r>
              <a:rPr lang="en-IE" sz="2200" dirty="0" err="1">
                <a:solidFill>
                  <a:schemeClr val="lt1"/>
                </a:solidFill>
                <a:latin typeface="Abel"/>
                <a:ea typeface="Abel"/>
                <a:cs typeface="Abel"/>
                <a:sym typeface="Abel"/>
              </a:rPr>
              <a:t>en</a:t>
            </a:r>
            <a:r>
              <a:rPr lang="en-IE" sz="2200" dirty="0">
                <a:solidFill>
                  <a:schemeClr val="lt1"/>
                </a:solidFill>
                <a:latin typeface="Abel"/>
                <a:ea typeface="Abel"/>
                <a:cs typeface="Abel"/>
                <a:sym typeface="Abel"/>
              </a:rPr>
              <a:t> </a:t>
            </a:r>
            <a:r>
              <a:rPr lang="en-IE" sz="2200" dirty="0" err="1">
                <a:solidFill>
                  <a:schemeClr val="lt1"/>
                </a:solidFill>
                <a:latin typeface="Abel"/>
                <a:ea typeface="Abel"/>
                <a:cs typeface="Abel"/>
                <a:sym typeface="Abel"/>
              </a:rPr>
              <a:t>Youtube</a:t>
            </a:r>
            <a:r>
              <a:rPr lang="en-IE" sz="2200" dirty="0">
                <a:solidFill>
                  <a:schemeClr val="lt1"/>
                </a:solidFill>
                <a:latin typeface="Abel"/>
                <a:ea typeface="Abel"/>
                <a:cs typeface="Abel"/>
                <a:sym typeface="Abel"/>
              </a:rPr>
              <a:t> : </a:t>
            </a:r>
            <a:r>
              <a:rPr lang="en-IE" sz="2200" u="sng" dirty="0">
                <a:solidFill>
                  <a:srgbClr val="D8D8D8"/>
                </a:solidFill>
                <a:latin typeface="Abel"/>
                <a:ea typeface="Abel"/>
                <a:cs typeface="Abel"/>
                <a:sym typeface="Abel"/>
                <a:hlinkClick r:id="rId4">
                  <a:extLst>
                    <a:ext uri="{A12FA001-AC4F-418D-AE19-62706E023703}">
                      <ahyp:hlinkClr xmlns:ahyp="http://schemas.microsoft.com/office/drawing/2018/hyperlinkcolor" xmlns="" val="tx"/>
                    </a:ext>
                  </a:extLst>
                </a:hlinkClick>
              </a:rPr>
              <a:t>https://www.youtube.com/watch?v=gXfyXAwFfVU</a:t>
            </a:r>
            <a:r>
              <a:rPr lang="en-IE" sz="2200" dirty="0">
                <a:solidFill>
                  <a:srgbClr val="D8D8D8"/>
                </a:solidFill>
                <a:latin typeface="Abel"/>
                <a:ea typeface="Abel"/>
                <a:cs typeface="Abel"/>
                <a:sym typeface="Abel"/>
              </a:rPr>
              <a:t/>
            </a:r>
            <a:br>
              <a:rPr lang="en-IE" sz="2200" dirty="0">
                <a:solidFill>
                  <a:srgbClr val="D8D8D8"/>
                </a:solidFill>
                <a:latin typeface="Abel"/>
                <a:ea typeface="Abel"/>
                <a:cs typeface="Abel"/>
                <a:sym typeface="Abel"/>
              </a:rPr>
            </a:br>
            <a:r>
              <a:rPr lang="en-IE" sz="2200" dirty="0" err="1">
                <a:solidFill>
                  <a:schemeClr val="lt1"/>
                </a:solidFill>
                <a:latin typeface="Abel"/>
                <a:ea typeface="Abel"/>
                <a:cs typeface="Abel"/>
                <a:sym typeface="Abel"/>
              </a:rPr>
              <a:t>Descargar</a:t>
            </a:r>
            <a:r>
              <a:rPr lang="en-IE" sz="2200" dirty="0">
                <a:solidFill>
                  <a:schemeClr val="lt1"/>
                </a:solidFill>
                <a:latin typeface="Abel"/>
                <a:ea typeface="Abel"/>
                <a:cs typeface="Abel"/>
                <a:sym typeface="Abel"/>
              </a:rPr>
              <a:t> gratis </a:t>
            </a:r>
            <a:r>
              <a:rPr lang="en-IE" sz="2200" dirty="0" err="1">
                <a:solidFill>
                  <a:schemeClr val="lt1"/>
                </a:solidFill>
                <a:latin typeface="Abel"/>
                <a:ea typeface="Abel"/>
                <a:cs typeface="Abel"/>
                <a:sym typeface="Abel"/>
              </a:rPr>
              <a:t>aquí</a:t>
            </a:r>
            <a:r>
              <a:rPr lang="en-IE" sz="2200" dirty="0">
                <a:solidFill>
                  <a:schemeClr val="lt1"/>
                </a:solidFill>
                <a:latin typeface="Abel"/>
                <a:ea typeface="Abel"/>
                <a:cs typeface="Abel"/>
                <a:sym typeface="Abel"/>
              </a:rPr>
              <a:t> : </a:t>
            </a:r>
            <a:r>
              <a:rPr lang="en-IE" sz="2200" u="sng" dirty="0">
                <a:solidFill>
                  <a:srgbClr val="D8D8D8"/>
                </a:solidFill>
                <a:latin typeface="Abel"/>
                <a:ea typeface="Abel"/>
                <a:cs typeface="Abel"/>
                <a:sym typeface="Abel"/>
                <a:hlinkClick r:id="rId5">
                  <a:extLst>
                    <a:ext uri="{A12FA001-AC4F-418D-AE19-62706E023703}">
                      <ahyp:hlinkClr xmlns:ahyp="http://schemas.microsoft.com/office/drawing/2018/hyperlinkcolor" xmlns="" val="tx"/>
                    </a:ext>
                  </a:extLst>
                </a:hlinkClick>
              </a:rPr>
              <a:t>https://lightworks.en.softonic.com/download</a:t>
            </a:r>
            <a:endParaRPr sz="2200" dirty="0">
              <a:solidFill>
                <a:srgbClr val="D8D8D8"/>
              </a:solidFill>
              <a:latin typeface="Abel"/>
              <a:ea typeface="Abel"/>
              <a:cs typeface="Abel"/>
              <a:sym typeface="Abel"/>
            </a:endParaRPr>
          </a:p>
        </p:txBody>
      </p:sp>
      <p:cxnSp>
        <p:nvCxnSpPr>
          <p:cNvPr id="246" name="Google Shape;246;p35"/>
          <p:cNvCxnSpPr/>
          <p:nvPr/>
        </p:nvCxnSpPr>
        <p:spPr>
          <a:xfrm rot="10800000">
            <a:off x="838200" y="3681408"/>
            <a:ext cx="11353799" cy="0"/>
          </a:xfrm>
          <a:prstGeom prst="straightConnector1">
            <a:avLst/>
          </a:prstGeom>
          <a:noFill/>
          <a:ln w="12700" cap="flat" cmpd="sng">
            <a:solidFill>
              <a:schemeClr val="accent2"/>
            </a:solidFill>
            <a:prstDash val="solid"/>
            <a:round/>
            <a:headEnd type="none" w="sm" len="sm"/>
            <a:tailEnd type="none" w="sm" len="sm"/>
          </a:ln>
        </p:spPr>
      </p:cxnSp>
      <p:sp>
        <p:nvSpPr>
          <p:cNvPr id="247" name="Google Shape;247;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8" name="Google Shape;248;p35" descr="Text&#10;&#10;Description automatically generated"/>
          <p:cNvPicPr preferRelativeResize="0"/>
          <p:nvPr/>
        </p:nvPicPr>
        <p:blipFill rotWithShape="1">
          <a:blip r:embed="rId6">
            <a:alphaModFix/>
          </a:blip>
          <a:srcRect/>
          <a:stretch/>
        </p:blipFill>
        <p:spPr>
          <a:xfrm>
            <a:off x="235341" y="6242795"/>
            <a:ext cx="1964299" cy="427819"/>
          </a:xfrm>
          <a:prstGeom prst="rect">
            <a:avLst/>
          </a:prstGeom>
          <a:noFill/>
          <a:ln>
            <a:noFill/>
          </a:ln>
        </p:spPr>
      </p:pic>
      <p:sp>
        <p:nvSpPr>
          <p:cNvPr id="249" name="Google Shape;249;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0" name="Google Shape;250;p35"/>
          <p:cNvPicPr preferRelativeResize="0"/>
          <p:nvPr/>
        </p:nvPicPr>
        <p:blipFill rotWithShape="1">
          <a:blip r:embed="rId7">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sp>
        <p:nvSpPr>
          <p:cNvPr id="255" name="Google Shape;255;p3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36"/>
          <p:cNvSpPr txBox="1"/>
          <p:nvPr/>
        </p:nvSpPr>
        <p:spPr>
          <a:xfrm>
            <a:off x="273236" y="1935373"/>
            <a:ext cx="4550069" cy="363887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IE" sz="5400" b="0" i="0" u="none" strike="noStrike" cap="none" dirty="0" err="1">
                <a:solidFill>
                  <a:srgbClr val="E1AE44"/>
                </a:solidFill>
                <a:latin typeface="Abel"/>
                <a:ea typeface="Abel"/>
                <a:cs typeface="Abel"/>
                <a:sym typeface="Abel"/>
              </a:rPr>
              <a:t>Características</a:t>
            </a:r>
            <a:r>
              <a:rPr lang="en-IE" sz="5400" b="0" i="0" u="none" strike="noStrike" cap="none" dirty="0">
                <a:solidFill>
                  <a:srgbClr val="E1AE44"/>
                </a:solidFill>
                <a:latin typeface="Abel"/>
                <a:ea typeface="Abel"/>
                <a:cs typeface="Abel"/>
                <a:sym typeface="Abel"/>
              </a:rPr>
              <a:t> de Lightworks</a:t>
            </a:r>
          </a:p>
        </p:txBody>
      </p:sp>
      <p:cxnSp>
        <p:nvCxnSpPr>
          <p:cNvPr id="257" name="Google Shape;257;p36"/>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58" name="Google Shape;258;p36"/>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a:bodyPr>
          <a:lstStyle/>
          <a:p>
            <a:pPr marL="0" marR="0" lvl="0" indent="101600" algn="l" rtl="0">
              <a:lnSpc>
                <a:spcPct val="9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59" name="Google Shape;259;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0" name="Google Shape;260;p36"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61" name="Google Shape;261;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2" name="Google Shape;262;p36"/>
          <p:cNvPicPr preferRelativeResize="0"/>
          <p:nvPr/>
        </p:nvPicPr>
        <p:blipFill rotWithShape="1">
          <a:blip r:embed="rId4">
            <a:alphaModFix/>
          </a:blip>
          <a:srcRect/>
          <a:stretch/>
        </p:blipFill>
        <p:spPr>
          <a:xfrm>
            <a:off x="11374639" y="152449"/>
            <a:ext cx="462675" cy="709197"/>
          </a:xfrm>
          <a:prstGeom prst="rect">
            <a:avLst/>
          </a:prstGeom>
          <a:noFill/>
          <a:ln>
            <a:noFill/>
          </a:ln>
        </p:spPr>
      </p:pic>
      <p:pic>
        <p:nvPicPr>
          <p:cNvPr id="263" name="Google Shape;263;p36" descr="Icon&#10;&#10;Description automatically generated"/>
          <p:cNvPicPr preferRelativeResize="0"/>
          <p:nvPr/>
        </p:nvPicPr>
        <p:blipFill rotWithShape="1">
          <a:blip r:embed="rId5">
            <a:alphaModFix/>
          </a:blip>
          <a:srcRect/>
          <a:stretch/>
        </p:blipFill>
        <p:spPr>
          <a:xfrm>
            <a:off x="5130484" y="643803"/>
            <a:ext cx="1167177" cy="1167177"/>
          </a:xfrm>
          <a:prstGeom prst="rect">
            <a:avLst/>
          </a:prstGeom>
          <a:noFill/>
          <a:ln>
            <a:noFill/>
          </a:ln>
        </p:spPr>
      </p:pic>
      <p:sp>
        <p:nvSpPr>
          <p:cNvPr id="264" name="Google Shape;264;p36"/>
          <p:cNvSpPr txBox="1"/>
          <p:nvPr/>
        </p:nvSpPr>
        <p:spPr>
          <a:xfrm>
            <a:off x="6529129" y="391648"/>
            <a:ext cx="4463667" cy="16096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dirty="0" err="1">
                <a:solidFill>
                  <a:srgbClr val="2E75B5"/>
                </a:solidFill>
                <a:latin typeface="Abel"/>
                <a:ea typeface="Abel"/>
                <a:cs typeface="Abel"/>
                <a:sym typeface="Abel"/>
              </a:rPr>
              <a:t>Edición</a:t>
            </a:r>
            <a:endParaRPr lang="en-US" sz="2400" b="0" i="0" u="none" strike="noStrike" cap="none" dirty="0">
              <a:solidFill>
                <a:schemeClr val="lt1"/>
              </a:solidFill>
              <a:latin typeface="Abel"/>
              <a:ea typeface="Abel"/>
              <a:cs typeface="Abel"/>
              <a:sym typeface="Abel"/>
            </a:endParaRPr>
          </a:p>
          <a:p>
            <a:pPr marL="0" marR="0" lvl="0" indent="0" algn="l" rtl="0">
              <a:lnSpc>
                <a:spcPct val="100000"/>
              </a:lnSpc>
              <a:spcBef>
                <a:spcPts val="600"/>
              </a:spcBef>
              <a:spcAft>
                <a:spcPts val="0"/>
              </a:spcAft>
              <a:buNone/>
            </a:pPr>
            <a:r>
              <a:rPr lang="es-ES" sz="1800" b="0" i="0" u="none" strike="noStrike" cap="none" dirty="0">
                <a:solidFill>
                  <a:schemeClr val="lt1"/>
                </a:solidFill>
                <a:latin typeface="Abel"/>
                <a:ea typeface="Abel"/>
                <a:cs typeface="Abel"/>
                <a:sym typeface="Abel"/>
              </a:rPr>
              <a:t>Edición de tres/cuatro puntos que incluye, Insertar, Reemplazar, </a:t>
            </a:r>
            <a:r>
              <a:rPr lang="es-ES" sz="1800" b="0" i="0" u="none" strike="noStrike" cap="none" dirty="0" err="1">
                <a:solidFill>
                  <a:schemeClr val="lt1"/>
                </a:solidFill>
                <a:latin typeface="Abel"/>
                <a:ea typeface="Abel"/>
                <a:cs typeface="Abel"/>
                <a:sym typeface="Abel"/>
              </a:rPr>
              <a:t>Fit-to-Fill</a:t>
            </a:r>
            <a:r>
              <a:rPr lang="es-ES" sz="1800" b="0" i="0" u="none" strike="noStrike" cap="none" dirty="0">
                <a:solidFill>
                  <a:schemeClr val="lt1"/>
                </a:solidFill>
                <a:latin typeface="Abel"/>
                <a:ea typeface="Abel"/>
                <a:cs typeface="Abel"/>
                <a:sym typeface="Abel"/>
              </a:rPr>
              <a:t>, </a:t>
            </a:r>
            <a:r>
              <a:rPr lang="es-ES" sz="1800" b="0" i="0" u="none" strike="noStrike" cap="none" dirty="0" err="1">
                <a:solidFill>
                  <a:schemeClr val="lt1"/>
                </a:solidFill>
                <a:latin typeface="Abel"/>
                <a:ea typeface="Abel"/>
                <a:cs typeface="Abel"/>
                <a:sym typeface="Abel"/>
              </a:rPr>
              <a:t>backfill</a:t>
            </a:r>
            <a:r>
              <a:rPr lang="es-ES" sz="1800" b="0" i="0" u="none" strike="noStrike" cap="none" dirty="0">
                <a:solidFill>
                  <a:schemeClr val="lt1"/>
                </a:solidFill>
                <a:latin typeface="Abel"/>
                <a:ea typeface="Abel"/>
                <a:cs typeface="Abel"/>
                <a:sym typeface="Abel"/>
              </a:rPr>
              <a:t>, nivelación de audio, avisos de sincronización de pistas, vídeos múltiples y recorte asimétrico</a:t>
            </a:r>
            <a:r>
              <a:rPr lang="en-US" sz="1800" b="0" i="0" u="none" strike="noStrike" cap="none" dirty="0">
                <a:solidFill>
                  <a:schemeClr val="lt1"/>
                </a:solidFill>
                <a:latin typeface="Abel"/>
                <a:ea typeface="Abel"/>
                <a:cs typeface="Abel"/>
                <a:sym typeface="Abel"/>
              </a:rPr>
              <a:t>. </a:t>
            </a:r>
          </a:p>
        </p:txBody>
      </p:sp>
      <p:pic>
        <p:nvPicPr>
          <p:cNvPr id="265" name="Google Shape;265;p36" descr="Icon&#10;&#10;Description automatically generated"/>
          <p:cNvPicPr preferRelativeResize="0"/>
          <p:nvPr/>
        </p:nvPicPr>
        <p:blipFill rotWithShape="1">
          <a:blip r:embed="rId6">
            <a:alphaModFix/>
          </a:blip>
          <a:srcRect/>
          <a:stretch/>
        </p:blipFill>
        <p:spPr>
          <a:xfrm>
            <a:off x="5187107" y="2259399"/>
            <a:ext cx="1110554" cy="1110554"/>
          </a:xfrm>
          <a:prstGeom prst="rect">
            <a:avLst/>
          </a:prstGeom>
          <a:noFill/>
          <a:ln>
            <a:noFill/>
          </a:ln>
        </p:spPr>
      </p:pic>
      <p:sp>
        <p:nvSpPr>
          <p:cNvPr id="266" name="Google Shape;266;p36"/>
          <p:cNvSpPr txBox="1"/>
          <p:nvPr/>
        </p:nvSpPr>
        <p:spPr>
          <a:xfrm>
            <a:off x="6602125" y="2170938"/>
            <a:ext cx="4463667"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400" b="0" i="0" u="none" strike="noStrike" cap="none" dirty="0" err="1">
                <a:solidFill>
                  <a:srgbClr val="2E75B5"/>
                </a:solidFill>
                <a:latin typeface="Abel"/>
                <a:ea typeface="Abel"/>
                <a:cs typeface="Abel"/>
                <a:sym typeface="Abel"/>
              </a:rPr>
              <a:t>Gráfico</a:t>
            </a:r>
            <a:endParaRPr sz="2400" b="0" i="0" u="none" strike="noStrike" cap="none" dirty="0">
              <a:solidFill>
                <a:schemeClr val="lt1"/>
              </a:solidFill>
              <a:latin typeface="Abel"/>
              <a:ea typeface="Abel"/>
              <a:cs typeface="Abel"/>
              <a:sym typeface="Abel"/>
            </a:endParaRPr>
          </a:p>
          <a:p>
            <a:pPr marL="0" marR="0" lvl="0" indent="0" algn="l" rtl="0">
              <a:lnSpc>
                <a:spcPct val="100000"/>
              </a:lnSpc>
              <a:spcBef>
                <a:spcPts val="0"/>
              </a:spcBef>
              <a:spcAft>
                <a:spcPts val="0"/>
              </a:spcAft>
              <a:buNone/>
            </a:pPr>
            <a:r>
              <a:rPr lang="es-ES" sz="1800" b="0" i="0" u="none" strike="noStrike" cap="none" dirty="0">
                <a:solidFill>
                  <a:schemeClr val="lt1"/>
                </a:solidFill>
                <a:latin typeface="Abel"/>
                <a:ea typeface="Abel"/>
                <a:cs typeface="Abel"/>
                <a:sym typeface="Abel"/>
              </a:rPr>
              <a:t>Los filtros y las LUT, las transiciones creativas y la corrección del color darán a tu vídeo el aspecto que buscas</a:t>
            </a:r>
            <a:r>
              <a:rPr lang="en-IE" sz="1800" b="0" i="0" u="none" strike="noStrike" cap="none" dirty="0">
                <a:solidFill>
                  <a:schemeClr val="lt1"/>
                </a:solidFill>
                <a:latin typeface="Abel"/>
                <a:ea typeface="Abel"/>
                <a:cs typeface="Abel"/>
                <a:sym typeface="Abel"/>
              </a:rPr>
              <a:t>.</a:t>
            </a:r>
            <a:endParaRPr dirty="0"/>
          </a:p>
        </p:txBody>
      </p:sp>
      <p:pic>
        <p:nvPicPr>
          <p:cNvPr id="267" name="Google Shape;267;p36" descr="Icon&#10;&#10;Description automatically generated"/>
          <p:cNvPicPr preferRelativeResize="0"/>
          <p:nvPr/>
        </p:nvPicPr>
        <p:blipFill rotWithShape="1">
          <a:blip r:embed="rId7">
            <a:alphaModFix/>
          </a:blip>
          <a:srcRect/>
          <a:stretch/>
        </p:blipFill>
        <p:spPr>
          <a:xfrm>
            <a:off x="5086293" y="3732404"/>
            <a:ext cx="1364410" cy="1364410"/>
          </a:xfrm>
          <a:prstGeom prst="rect">
            <a:avLst/>
          </a:prstGeom>
          <a:noFill/>
          <a:ln>
            <a:noFill/>
          </a:ln>
        </p:spPr>
      </p:pic>
      <p:pic>
        <p:nvPicPr>
          <p:cNvPr id="268" name="Google Shape;268;p36" descr="Icon&#10;&#10;Description automatically generated"/>
          <p:cNvPicPr preferRelativeResize="0"/>
          <p:nvPr/>
        </p:nvPicPr>
        <p:blipFill rotWithShape="1">
          <a:blip r:embed="rId8">
            <a:alphaModFix/>
          </a:blip>
          <a:srcRect/>
          <a:stretch/>
        </p:blipFill>
        <p:spPr>
          <a:xfrm>
            <a:off x="5162169" y="5318862"/>
            <a:ext cx="1212659" cy="1212659"/>
          </a:xfrm>
          <a:prstGeom prst="rect">
            <a:avLst/>
          </a:prstGeom>
          <a:noFill/>
          <a:ln>
            <a:noFill/>
          </a:ln>
        </p:spPr>
      </p:pic>
      <p:sp>
        <p:nvSpPr>
          <p:cNvPr id="269" name="Google Shape;269;p36"/>
          <p:cNvSpPr txBox="1"/>
          <p:nvPr/>
        </p:nvSpPr>
        <p:spPr>
          <a:xfrm>
            <a:off x="6602125" y="5397355"/>
            <a:ext cx="3435854" cy="13326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IE" sz="2400" b="0" i="0" u="none" strike="noStrike" cap="none" dirty="0" err="1">
                <a:solidFill>
                  <a:srgbClr val="2E75B5"/>
                </a:solidFill>
                <a:latin typeface="Abel"/>
                <a:ea typeface="Abel"/>
                <a:cs typeface="Abel"/>
                <a:sym typeface="Abel"/>
              </a:rPr>
              <a:t>Voz</a:t>
            </a:r>
            <a:r>
              <a:rPr lang="en-IE" sz="2400" b="0" i="0" u="none" strike="noStrike" cap="none" dirty="0">
                <a:solidFill>
                  <a:srgbClr val="2E75B5"/>
                </a:solidFill>
                <a:latin typeface="Abel"/>
                <a:ea typeface="Abel"/>
                <a:cs typeface="Abel"/>
                <a:sym typeface="Abel"/>
              </a:rPr>
              <a:t> </a:t>
            </a:r>
            <a:r>
              <a:rPr lang="en-IE" sz="2400" b="0" i="0" u="none" strike="noStrike" cap="none" dirty="0" err="1">
                <a:solidFill>
                  <a:srgbClr val="2E75B5"/>
                </a:solidFill>
                <a:latin typeface="Abel"/>
                <a:ea typeface="Abel"/>
                <a:cs typeface="Abel"/>
                <a:sym typeface="Abel"/>
              </a:rPr>
              <a:t>en</a:t>
            </a:r>
            <a:r>
              <a:rPr lang="en-IE" sz="2400" b="0" i="0" u="none" strike="noStrike" cap="none" dirty="0">
                <a:solidFill>
                  <a:srgbClr val="2E75B5"/>
                </a:solidFill>
                <a:latin typeface="Abel"/>
                <a:ea typeface="Abel"/>
                <a:cs typeface="Abel"/>
                <a:sym typeface="Abel"/>
              </a:rPr>
              <a:t> off</a:t>
            </a:r>
            <a:endParaRPr sz="2400" b="0" i="0" u="none" strike="noStrike" cap="none" dirty="0">
              <a:solidFill>
                <a:schemeClr val="lt1"/>
              </a:solidFill>
              <a:latin typeface="Abel"/>
              <a:ea typeface="Abel"/>
              <a:cs typeface="Abel"/>
              <a:sym typeface="Abel"/>
            </a:endParaRPr>
          </a:p>
          <a:p>
            <a:pPr marL="0" marR="0" lvl="0" indent="0" algn="l" rtl="0">
              <a:lnSpc>
                <a:spcPct val="100000"/>
              </a:lnSpc>
              <a:spcBef>
                <a:spcPts val="600"/>
              </a:spcBef>
              <a:spcAft>
                <a:spcPts val="0"/>
              </a:spcAft>
              <a:buNone/>
            </a:pPr>
            <a:r>
              <a:rPr lang="es-ES" sz="1800" b="0" i="0" u="none" strike="noStrike" cap="none" dirty="0">
                <a:solidFill>
                  <a:schemeClr val="lt1"/>
                </a:solidFill>
                <a:latin typeface="Abel"/>
                <a:ea typeface="Abel"/>
                <a:cs typeface="Abel"/>
                <a:sym typeface="Abel"/>
              </a:rPr>
              <a:t>Graba la voz en off directamente sobre tu línea de tiempo de reproducción</a:t>
            </a:r>
          </a:p>
        </p:txBody>
      </p:sp>
      <p:sp>
        <p:nvSpPr>
          <p:cNvPr id="270" name="Google Shape;270;p36"/>
          <p:cNvSpPr txBox="1"/>
          <p:nvPr/>
        </p:nvSpPr>
        <p:spPr>
          <a:xfrm>
            <a:off x="6602125" y="3724006"/>
            <a:ext cx="4282122" cy="16096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IE" sz="2400" b="0" i="0" u="none" strike="noStrike" cap="none" dirty="0" err="1">
                <a:solidFill>
                  <a:srgbClr val="2E75B5"/>
                </a:solidFill>
                <a:latin typeface="Abel"/>
                <a:ea typeface="Abel"/>
                <a:cs typeface="Abel"/>
                <a:sym typeface="Abel"/>
              </a:rPr>
              <a:t>Nube</a:t>
            </a:r>
            <a:endParaRPr sz="2400" b="0" i="0" u="none" strike="noStrike" cap="none" dirty="0">
              <a:solidFill>
                <a:schemeClr val="lt1"/>
              </a:solidFill>
              <a:latin typeface="Abel"/>
              <a:ea typeface="Abel"/>
              <a:cs typeface="Abel"/>
              <a:sym typeface="Abel"/>
            </a:endParaRPr>
          </a:p>
          <a:p>
            <a:pPr marL="0" marR="0" lvl="0" indent="0" algn="l" rtl="0">
              <a:lnSpc>
                <a:spcPct val="100000"/>
              </a:lnSpc>
              <a:spcBef>
                <a:spcPts val="600"/>
              </a:spcBef>
              <a:spcAft>
                <a:spcPts val="0"/>
              </a:spcAft>
              <a:buNone/>
            </a:pPr>
            <a:r>
              <a:rPr lang="es-ES" sz="1800" b="0" i="0" u="none" strike="noStrike" cap="none" dirty="0">
                <a:solidFill>
                  <a:schemeClr val="lt1"/>
                </a:solidFill>
                <a:latin typeface="Abel"/>
                <a:ea typeface="Abel"/>
                <a:cs typeface="Abel"/>
                <a:sym typeface="Abel"/>
              </a:rPr>
              <a:t>Puedes editar directamente desde tu almacenamiento en la nube. Solo tienes que conectarte, navegar y soltar los clips al instante en tu línea de tiempo</a:t>
            </a:r>
            <a:r>
              <a:rPr lang="en-IE" sz="1800" b="0" i="0" u="none" strike="noStrike" cap="none" dirty="0">
                <a:solidFill>
                  <a:schemeClr val="lt1"/>
                </a:solidFill>
                <a:latin typeface="Abel"/>
                <a:ea typeface="Abel"/>
                <a:cs typeface="Abel"/>
                <a:sym typeface="Abel"/>
              </a:rPr>
              <a:t>.</a:t>
            </a:r>
            <a:endParaRPr dirty="0"/>
          </a:p>
        </p:txBody>
      </p:sp>
      <p:pic>
        <p:nvPicPr>
          <p:cNvPr id="271" name="Google Shape;271;p36" descr="Convert to Lightworks"/>
          <p:cNvPicPr preferRelativeResize="0"/>
          <p:nvPr/>
        </p:nvPicPr>
        <p:blipFill rotWithShape="1">
          <a:blip r:embed="rId9">
            <a:alphaModFix/>
          </a:blip>
          <a:srcRect/>
          <a:stretch/>
        </p:blipFill>
        <p:spPr>
          <a:xfrm>
            <a:off x="1505763" y="1508508"/>
            <a:ext cx="2002376" cy="150178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7"/>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7" name="Google Shape;277;p7" descr="Graphical user interface, application&#10;&#10;Description automatically generated"/>
          <p:cNvPicPr preferRelativeResize="0"/>
          <p:nvPr/>
        </p:nvPicPr>
        <p:blipFill rotWithShape="1">
          <a:blip r:embed="rId3">
            <a:alphaModFix/>
          </a:blip>
          <a:srcRect t="2706" r="-1" b="-1"/>
          <a:stretch/>
        </p:blipFill>
        <p:spPr>
          <a:xfrm>
            <a:off x="4547937" y="-5"/>
            <a:ext cx="7644062" cy="3681406"/>
          </a:xfrm>
          <a:prstGeom prst="rect">
            <a:avLst/>
          </a:prstGeom>
          <a:noFill/>
          <a:ln>
            <a:noFill/>
          </a:ln>
        </p:spPr>
      </p:pic>
      <p:sp>
        <p:nvSpPr>
          <p:cNvPr id="278" name="Google Shape;278;p7"/>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p7"/>
          <p:cNvSpPr txBox="1">
            <a:spLocks noGrp="1"/>
          </p:cNvSpPr>
          <p:nvPr>
            <p:ph type="title"/>
          </p:nvPr>
        </p:nvSpPr>
        <p:spPr>
          <a:xfrm>
            <a:off x="590372" y="344129"/>
            <a:ext cx="5395912" cy="315856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50000"/>
              <a:buNone/>
            </a:pPr>
            <a:r>
              <a:rPr lang="en-IE" sz="4000" dirty="0">
                <a:solidFill>
                  <a:srgbClr val="F2F2F2"/>
                </a:solidFill>
                <a:latin typeface="Abel"/>
                <a:ea typeface="Abel"/>
                <a:cs typeface="Abel"/>
                <a:sym typeface="Abel"/>
              </a:rPr>
              <a:t/>
            </a:r>
            <a:br>
              <a:rPr lang="en-IE" sz="4000" dirty="0">
                <a:solidFill>
                  <a:srgbClr val="F2F2F2"/>
                </a:solidFill>
                <a:latin typeface="Abel"/>
                <a:ea typeface="Abel"/>
                <a:cs typeface="Abel"/>
                <a:sym typeface="Abel"/>
              </a:rPr>
            </a:br>
            <a:r>
              <a:rPr lang="en-IE" sz="4000" dirty="0">
                <a:solidFill>
                  <a:srgbClr val="F2F2F2"/>
                </a:solidFill>
                <a:latin typeface="Abel"/>
                <a:ea typeface="Abel"/>
                <a:cs typeface="Abel"/>
                <a:sym typeface="Abel"/>
              </a:rPr>
              <a:t/>
            </a:r>
            <a:br>
              <a:rPr lang="en-IE" sz="4000" dirty="0">
                <a:solidFill>
                  <a:srgbClr val="F2F2F2"/>
                </a:solidFill>
                <a:latin typeface="Abel"/>
                <a:ea typeface="Abel"/>
                <a:cs typeface="Abel"/>
                <a:sym typeface="Abel"/>
              </a:rPr>
            </a:br>
            <a:r>
              <a:rPr lang="en-IE" sz="4000" dirty="0">
                <a:solidFill>
                  <a:srgbClr val="F2F2F2"/>
                </a:solidFill>
                <a:latin typeface="Abel"/>
                <a:ea typeface="Abel"/>
                <a:cs typeface="Abel"/>
                <a:sym typeface="Abel"/>
              </a:rPr>
              <a:t/>
            </a:r>
            <a:br>
              <a:rPr lang="en-IE" sz="4000" dirty="0">
                <a:solidFill>
                  <a:srgbClr val="F2F2F2"/>
                </a:solidFill>
                <a:latin typeface="Abel"/>
                <a:ea typeface="Abel"/>
                <a:cs typeface="Abel"/>
                <a:sym typeface="Abel"/>
              </a:rPr>
            </a:br>
            <a:r>
              <a:rPr lang="en-IE" sz="4900" dirty="0" err="1">
                <a:solidFill>
                  <a:srgbClr val="E1AE44"/>
                </a:solidFill>
                <a:latin typeface="Abel"/>
                <a:ea typeface="Abel"/>
                <a:cs typeface="Abel"/>
                <a:sym typeface="Abel"/>
              </a:rPr>
              <a:t>Powtoon</a:t>
            </a:r>
            <a:r>
              <a:rPr lang="en-IE" sz="4900" dirty="0">
                <a:solidFill>
                  <a:srgbClr val="E1AE44"/>
                </a:solidFill>
                <a:latin typeface="Abel"/>
                <a:ea typeface="Abel"/>
                <a:cs typeface="Abel"/>
                <a:sym typeface="Abel"/>
              </a:rPr>
              <a:t> </a:t>
            </a:r>
            <a:r>
              <a:rPr lang="en-IE" sz="4000" dirty="0">
                <a:solidFill>
                  <a:srgbClr val="F2F2F2"/>
                </a:solidFill>
                <a:latin typeface="Abel"/>
                <a:ea typeface="Abel"/>
                <a:cs typeface="Abel"/>
                <a:sym typeface="Abel"/>
              </a:rPr>
              <a:t/>
            </a:r>
            <a:br>
              <a:rPr lang="en-IE" sz="4000" dirty="0">
                <a:solidFill>
                  <a:srgbClr val="F2F2F2"/>
                </a:solidFill>
                <a:latin typeface="Abel"/>
                <a:ea typeface="Abel"/>
                <a:cs typeface="Abel"/>
                <a:sym typeface="Abel"/>
              </a:rPr>
            </a:br>
            <a:r>
              <a:rPr lang="es-ES" sz="3100" dirty="0">
                <a:solidFill>
                  <a:schemeClr val="lt1"/>
                </a:solidFill>
                <a:latin typeface="Abel"/>
                <a:ea typeface="Abel"/>
                <a:cs typeface="Abel"/>
                <a:sym typeface="Abel"/>
              </a:rPr>
              <a:t>Es una plataforma de comunicación visual y un creador de vídeos en línea gratuitos diseñados para crear atractivos vídeos animados y presentaciones con un aspecto profesional</a:t>
            </a:r>
            <a:r>
              <a:rPr lang="en-IE" sz="3100" dirty="0">
                <a:solidFill>
                  <a:schemeClr val="lt1"/>
                </a:solidFill>
                <a:latin typeface="Abel"/>
                <a:ea typeface="Abel"/>
                <a:cs typeface="Abel"/>
                <a:sym typeface="Abel"/>
              </a:rPr>
              <a:t>.</a:t>
            </a:r>
            <a:endParaRPr sz="3100" dirty="0">
              <a:solidFill>
                <a:schemeClr val="lt1"/>
              </a:solidFill>
              <a:latin typeface="Abel"/>
              <a:ea typeface="Abel"/>
              <a:cs typeface="Abel"/>
              <a:sym typeface="Abel"/>
            </a:endParaRPr>
          </a:p>
        </p:txBody>
      </p:sp>
      <p:cxnSp>
        <p:nvCxnSpPr>
          <p:cNvPr id="280" name="Google Shape;280;p7"/>
          <p:cNvCxnSpPr/>
          <p:nvPr/>
        </p:nvCxnSpPr>
        <p:spPr>
          <a:xfrm rot="10800000">
            <a:off x="838200" y="3681408"/>
            <a:ext cx="11353799" cy="0"/>
          </a:xfrm>
          <a:prstGeom prst="straightConnector1">
            <a:avLst/>
          </a:prstGeom>
          <a:noFill/>
          <a:ln w="12700" cap="flat" cmpd="sng">
            <a:solidFill>
              <a:schemeClr val="accent2"/>
            </a:solidFill>
            <a:prstDash val="solid"/>
            <a:round/>
            <a:headEnd type="none" w="sm" len="sm"/>
            <a:tailEnd type="none" w="sm" len="sm"/>
          </a:ln>
        </p:spPr>
      </p:cxnSp>
      <p:sp>
        <p:nvSpPr>
          <p:cNvPr id="281" name="Google Shape;281;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2" name="Google Shape;282;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3" name="Google Shape;283;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4" name="Google Shape;284;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85" name="Google Shape;285;p7"/>
          <p:cNvSpPr txBox="1"/>
          <p:nvPr/>
        </p:nvSpPr>
        <p:spPr>
          <a:xfrm>
            <a:off x="666122" y="3187195"/>
            <a:ext cx="5615346" cy="2280293"/>
          </a:xfrm>
          <a:prstGeom prst="rect">
            <a:avLst/>
          </a:prstGeom>
          <a:noFill/>
          <a:ln>
            <a:noFill/>
          </a:ln>
        </p:spPr>
        <p:txBody>
          <a:bodyPr spcFirstLastPara="1" wrap="square" lIns="91425" tIns="45700" rIns="91425" bIns="45700" anchor="b" anchorCtr="0">
            <a:normAutofit fontScale="75000" lnSpcReduction="20000"/>
          </a:bodyPr>
          <a:lstStyle/>
          <a:p>
            <a:pPr marL="0" marR="0" lvl="0" indent="0" algn="r" rtl="0">
              <a:lnSpc>
                <a:spcPct val="90000"/>
              </a:lnSpc>
              <a:spcBef>
                <a:spcPts val="0"/>
              </a:spcBef>
              <a:spcAft>
                <a:spcPts val="0"/>
              </a:spcAft>
              <a:buClr>
                <a:schemeClr val="dk1"/>
              </a:buClr>
              <a:buSzPct val="60000"/>
              <a:buFont typeface="Calibri"/>
              <a:buNone/>
            </a:pPr>
            <a:r>
              <a:rPr lang="en-IE" sz="4000" b="0" i="0" u="none" strike="noStrike" cap="none" dirty="0">
                <a:solidFill>
                  <a:srgbClr val="F2F2F2"/>
                </a:solidFill>
                <a:latin typeface="Abel"/>
                <a:ea typeface="Abel"/>
                <a:cs typeface="Abel"/>
                <a:sym typeface="Abel"/>
              </a:rPr>
              <a:t/>
            </a:r>
            <a:br>
              <a:rPr lang="en-IE" sz="4000" b="0" i="0" u="none" strike="noStrike" cap="none" dirty="0">
                <a:solidFill>
                  <a:srgbClr val="F2F2F2"/>
                </a:solidFill>
                <a:latin typeface="Abel"/>
                <a:ea typeface="Abel"/>
                <a:cs typeface="Abel"/>
                <a:sym typeface="Abel"/>
              </a:rPr>
            </a:br>
            <a:r>
              <a:rPr lang="en-IE" sz="4000" b="0" i="0" u="none" strike="noStrike" cap="none" dirty="0">
                <a:solidFill>
                  <a:srgbClr val="F2F2F2"/>
                </a:solidFill>
                <a:latin typeface="Abel"/>
                <a:ea typeface="Abel"/>
                <a:cs typeface="Abel"/>
                <a:sym typeface="Abel"/>
              </a:rPr>
              <a:t/>
            </a:r>
            <a:br>
              <a:rPr lang="en-IE" sz="4000" b="0" i="0" u="none" strike="noStrike" cap="none" dirty="0">
                <a:solidFill>
                  <a:srgbClr val="F2F2F2"/>
                </a:solidFill>
                <a:latin typeface="Abel"/>
                <a:ea typeface="Abel"/>
                <a:cs typeface="Abel"/>
                <a:sym typeface="Abel"/>
              </a:rPr>
            </a:br>
            <a:r>
              <a:rPr lang="en-IE" sz="4000" b="0" i="0" u="none" strike="noStrike" cap="none" dirty="0">
                <a:solidFill>
                  <a:srgbClr val="F2F2F2"/>
                </a:solidFill>
                <a:latin typeface="Abel"/>
                <a:ea typeface="Abel"/>
                <a:cs typeface="Abel"/>
                <a:sym typeface="Abel"/>
              </a:rPr>
              <a:t/>
            </a:r>
            <a:br>
              <a:rPr lang="en-IE" sz="4000" b="0" i="0" u="none" strike="noStrike" cap="none" dirty="0">
                <a:solidFill>
                  <a:srgbClr val="F2F2F2"/>
                </a:solidFill>
                <a:latin typeface="Abel"/>
                <a:ea typeface="Abel"/>
                <a:cs typeface="Abel"/>
                <a:sym typeface="Abel"/>
              </a:rPr>
            </a:br>
            <a:endParaRPr sz="2200" b="0" i="0" u="none" strike="noStrike" cap="none" dirty="0">
              <a:solidFill>
                <a:schemeClr val="lt1"/>
              </a:solidFill>
              <a:latin typeface="Abel"/>
              <a:ea typeface="Abel"/>
              <a:cs typeface="Abel"/>
              <a:sym typeface="Abel"/>
            </a:endParaRPr>
          </a:p>
          <a:p>
            <a:pPr marL="0" marR="0" lvl="0" indent="0" algn="l" rtl="0">
              <a:lnSpc>
                <a:spcPct val="90000"/>
              </a:lnSpc>
              <a:spcBef>
                <a:spcPts val="0"/>
              </a:spcBef>
              <a:spcAft>
                <a:spcPts val="0"/>
              </a:spcAft>
              <a:buClr>
                <a:schemeClr val="dk1"/>
              </a:buClr>
              <a:buSzPct val="100000"/>
              <a:buFont typeface="Calibri"/>
              <a:buNone/>
            </a:pPr>
            <a:r>
              <a:rPr lang="en-IE" sz="2400" b="0" i="0" u="none" strike="noStrike" cap="none" dirty="0" err="1">
                <a:solidFill>
                  <a:schemeClr val="lt1"/>
                </a:solidFill>
                <a:latin typeface="Abel"/>
                <a:ea typeface="Abel"/>
                <a:cs typeface="Abel"/>
                <a:sym typeface="Abel"/>
              </a:rPr>
              <a:t>Inicio</a:t>
            </a:r>
            <a:r>
              <a:rPr lang="en-IE" sz="2400" b="0" i="0" u="none" strike="noStrike" cap="none" dirty="0">
                <a:solidFill>
                  <a:schemeClr val="lt1"/>
                </a:solidFill>
                <a:latin typeface="Abel"/>
                <a:ea typeface="Abel"/>
                <a:cs typeface="Abel"/>
                <a:sym typeface="Abel"/>
              </a:rPr>
              <a:t> de </a:t>
            </a:r>
            <a:r>
              <a:rPr lang="en-IE" sz="2400" b="0" i="0" u="none" strike="noStrike" cap="none" dirty="0" err="1">
                <a:solidFill>
                  <a:schemeClr val="lt1"/>
                </a:solidFill>
                <a:latin typeface="Abel"/>
                <a:ea typeface="Abel"/>
                <a:cs typeface="Abel"/>
                <a:sym typeface="Abel"/>
              </a:rPr>
              <a:t>sesión</a:t>
            </a:r>
            <a:r>
              <a:rPr lang="en-IE" sz="2400" b="0" i="0" u="none" strike="noStrike" cap="none" dirty="0">
                <a:solidFill>
                  <a:schemeClr val="lt1"/>
                </a:solidFill>
                <a:latin typeface="Abel"/>
                <a:ea typeface="Abel"/>
                <a:cs typeface="Abel"/>
                <a:sym typeface="Abel"/>
              </a:rPr>
              <a:t> </a:t>
            </a:r>
            <a:r>
              <a:rPr lang="en-IE" sz="2400" b="0" i="0" u="none" strike="noStrike" cap="none" dirty="0" err="1">
                <a:solidFill>
                  <a:schemeClr val="lt1"/>
                </a:solidFill>
                <a:latin typeface="Abel"/>
                <a:ea typeface="Abel"/>
                <a:cs typeface="Abel"/>
                <a:sym typeface="Abel"/>
              </a:rPr>
              <a:t>gratuito</a:t>
            </a:r>
            <a:r>
              <a:rPr lang="en-IE" sz="2400" b="0" i="0" u="none" strike="noStrike" cap="none" dirty="0">
                <a:solidFill>
                  <a:schemeClr val="lt1"/>
                </a:solidFill>
                <a:latin typeface="Abel"/>
                <a:ea typeface="Abel"/>
                <a:cs typeface="Abel"/>
                <a:sym typeface="Abel"/>
              </a:rPr>
              <a:t> :</a:t>
            </a:r>
            <a:endParaRPr dirty="0"/>
          </a:p>
          <a:p>
            <a:pPr marL="0" marR="0" lvl="0" indent="0" algn="l" rtl="0">
              <a:lnSpc>
                <a:spcPct val="90000"/>
              </a:lnSpc>
              <a:spcBef>
                <a:spcPts val="0"/>
              </a:spcBef>
              <a:spcAft>
                <a:spcPts val="0"/>
              </a:spcAft>
              <a:buClr>
                <a:schemeClr val="dk1"/>
              </a:buClr>
              <a:buSzPct val="109090"/>
              <a:buFont typeface="Calibri"/>
              <a:buNone/>
            </a:pPr>
            <a:r>
              <a:rPr lang="en-IE" sz="2200" b="0" i="0" u="sng" strike="noStrike" cap="none" dirty="0">
                <a:solidFill>
                  <a:srgbClr val="F2F2F2"/>
                </a:solidFill>
                <a:latin typeface="Abel"/>
                <a:ea typeface="Abel"/>
                <a:cs typeface="Abel"/>
                <a:sym typeface="Abel"/>
                <a:hlinkClick r:id="rId6">
                  <a:extLst>
                    <a:ext uri="{A12FA001-AC4F-418D-AE19-62706E023703}">
                      <ahyp:hlinkClr xmlns:ahyp="http://schemas.microsoft.com/office/drawing/2018/hyperlinkcolor" xmlns="" val="tx"/>
                    </a:ext>
                  </a:extLst>
                </a:hlinkClick>
              </a:rPr>
              <a:t>https://www.powtoon.com/</a:t>
            </a:r>
            <a:endParaRPr sz="22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09090"/>
              <a:buFont typeface="Calibri"/>
              <a:buNone/>
            </a:pPr>
            <a:endParaRPr sz="22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09090"/>
              <a:buFont typeface="Calibri"/>
              <a:buNone/>
            </a:pPr>
            <a:r>
              <a:rPr lang="en-IE" sz="2200" b="0" i="0" u="none" strike="noStrike" cap="none" dirty="0">
                <a:solidFill>
                  <a:schemeClr val="lt1"/>
                </a:solidFill>
                <a:latin typeface="Abel"/>
                <a:ea typeface="Abel"/>
                <a:cs typeface="Abel"/>
                <a:sym typeface="Abel"/>
              </a:rPr>
              <a:t>Tutorial </a:t>
            </a:r>
            <a:r>
              <a:rPr lang="en-IE" sz="2200" b="0" i="0" u="none" strike="noStrike" cap="none" dirty="0" err="1">
                <a:solidFill>
                  <a:schemeClr val="lt1"/>
                </a:solidFill>
                <a:latin typeface="Abel"/>
                <a:ea typeface="Abel"/>
                <a:cs typeface="Abel"/>
                <a:sym typeface="Abel"/>
              </a:rPr>
              <a:t>en</a:t>
            </a:r>
            <a:r>
              <a:rPr lang="en-IE" sz="2200" b="0" i="0" u="none" strike="noStrike" cap="none" dirty="0">
                <a:solidFill>
                  <a:schemeClr val="lt1"/>
                </a:solidFill>
                <a:latin typeface="Abel"/>
                <a:ea typeface="Abel"/>
                <a:cs typeface="Abel"/>
                <a:sym typeface="Abel"/>
              </a:rPr>
              <a:t> </a:t>
            </a:r>
            <a:r>
              <a:rPr lang="en-IE" sz="2200" b="0" i="0" u="none" strike="noStrike" cap="none" dirty="0" err="1">
                <a:solidFill>
                  <a:schemeClr val="lt1"/>
                </a:solidFill>
                <a:latin typeface="Abel"/>
                <a:ea typeface="Abel"/>
                <a:cs typeface="Abel"/>
                <a:sym typeface="Abel"/>
              </a:rPr>
              <a:t>vídeo</a:t>
            </a:r>
            <a:r>
              <a:rPr lang="en-IE" sz="2200" b="0" i="0" u="none" strike="noStrike" cap="none" dirty="0">
                <a:solidFill>
                  <a:schemeClr val="lt1"/>
                </a:solidFill>
                <a:latin typeface="Abel"/>
                <a:ea typeface="Abel"/>
                <a:cs typeface="Abel"/>
                <a:sym typeface="Abel"/>
              </a:rPr>
              <a:t> de YouTube : </a:t>
            </a:r>
            <a:r>
              <a:rPr lang="en-IE" sz="2200" b="0" i="0" u="sng" strike="noStrike" cap="none" dirty="0">
                <a:solidFill>
                  <a:srgbClr val="F2F2F2"/>
                </a:solidFill>
                <a:latin typeface="Abel"/>
                <a:ea typeface="Abel"/>
                <a:cs typeface="Abel"/>
                <a:sym typeface="Abel"/>
                <a:hlinkClick r:id="rId7">
                  <a:extLst>
                    <a:ext uri="{A12FA001-AC4F-418D-AE19-62706E023703}">
                      <ahyp:hlinkClr xmlns:ahyp="http://schemas.microsoft.com/office/drawing/2018/hyperlinkcolor" xmlns="" val="tx"/>
                    </a:ext>
                  </a:extLst>
                </a:hlinkClick>
              </a:rPr>
              <a:t>https://www.youtube.com/watch?v=lEQiZQi-aGY&amp;t=508s</a:t>
            </a:r>
            <a:endParaRPr sz="22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14285"/>
              <a:buFont typeface="Calibri"/>
              <a:buNone/>
            </a:pPr>
            <a:endParaRPr sz="21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50000"/>
              <a:buFont typeface="Calibri"/>
              <a:buNone/>
            </a:pPr>
            <a:endParaRPr sz="1600" b="0" i="0" u="none" strike="noStrike" cap="none" dirty="0">
              <a:solidFill>
                <a:srgbClr val="D8D8D8"/>
              </a:solidFill>
              <a:latin typeface="Abel"/>
              <a:ea typeface="Abel"/>
              <a:cs typeface="Abel"/>
              <a:sym typeface="Abe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
        <p:cNvGrpSpPr/>
        <p:nvPr/>
      </p:nvGrpSpPr>
      <p:grpSpPr>
        <a:xfrm>
          <a:off x="0" y="0"/>
          <a:ext cx="0" cy="0"/>
          <a:chOff x="0" y="0"/>
          <a:chExt cx="0" cy="0"/>
        </a:xfrm>
      </p:grpSpPr>
      <p:sp>
        <p:nvSpPr>
          <p:cNvPr id="290" name="Google Shape;290;p3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1" name="Google Shape;291;p37"/>
          <p:cNvSpPr txBox="1"/>
          <p:nvPr/>
        </p:nvSpPr>
        <p:spPr>
          <a:xfrm>
            <a:off x="116928" y="1895980"/>
            <a:ext cx="4725993" cy="3638873"/>
          </a:xfrm>
          <a:prstGeom prst="rect">
            <a:avLst/>
          </a:prstGeom>
          <a:noFill/>
          <a:ln>
            <a:noFill/>
          </a:ln>
        </p:spPr>
        <p:txBody>
          <a:bodyPr spcFirstLastPara="1" wrap="square" lIns="91425" tIns="45700" rIns="91425" bIns="45700" anchor="ctr" anchorCtr="0">
            <a:normAutofit/>
          </a:bodyPr>
          <a:lstStyle/>
          <a:p>
            <a:pPr algn="ctr">
              <a:lnSpc>
                <a:spcPct val="90000"/>
              </a:lnSpc>
            </a:pPr>
            <a:r>
              <a:rPr lang="en-IE" sz="5400" dirty="0" err="1">
                <a:solidFill>
                  <a:srgbClr val="E1AE44"/>
                </a:solidFill>
                <a:latin typeface="Abel"/>
                <a:ea typeface="Abel"/>
                <a:cs typeface="Abel"/>
                <a:sym typeface="Abel"/>
              </a:rPr>
              <a:t>Características</a:t>
            </a:r>
            <a:endParaRPr lang="en-IE" sz="5400" dirty="0">
              <a:solidFill>
                <a:srgbClr val="E1AE44"/>
              </a:solidFill>
              <a:latin typeface="Abel"/>
              <a:ea typeface="Abel"/>
              <a:cs typeface="Abel"/>
              <a:sym typeface="Abel"/>
            </a:endParaRPr>
          </a:p>
          <a:p>
            <a:pPr marL="0" marR="0" lvl="0" indent="0" algn="ctr" rtl="0">
              <a:lnSpc>
                <a:spcPct val="90000"/>
              </a:lnSpc>
              <a:spcBef>
                <a:spcPts val="0"/>
              </a:spcBef>
              <a:spcAft>
                <a:spcPts val="0"/>
              </a:spcAft>
              <a:buNone/>
            </a:pPr>
            <a:r>
              <a:rPr lang="en-IE" sz="5400" dirty="0">
                <a:solidFill>
                  <a:srgbClr val="E1AE44"/>
                </a:solidFill>
                <a:latin typeface="Abel"/>
                <a:ea typeface="Abel"/>
                <a:cs typeface="Abel"/>
                <a:sym typeface="Abel"/>
              </a:rPr>
              <a:t>d</a:t>
            </a:r>
            <a:r>
              <a:rPr lang="en-IE" sz="5400" b="0" i="0" u="none" strike="noStrike" cap="none" dirty="0">
                <a:solidFill>
                  <a:srgbClr val="E1AE44"/>
                </a:solidFill>
                <a:latin typeface="Abel"/>
                <a:ea typeface="Abel"/>
                <a:cs typeface="Abel"/>
                <a:sym typeface="Abel"/>
              </a:rPr>
              <a:t>e </a:t>
            </a:r>
            <a:r>
              <a:rPr lang="en-IE" sz="5400" b="0" i="0" u="none" strike="noStrike" cap="none" dirty="0" err="1">
                <a:solidFill>
                  <a:srgbClr val="E1AE44"/>
                </a:solidFill>
                <a:latin typeface="Abel"/>
                <a:ea typeface="Abel"/>
                <a:cs typeface="Abel"/>
                <a:sym typeface="Abel"/>
              </a:rPr>
              <a:t>Powtoon</a:t>
            </a:r>
            <a:endParaRPr lang="en-IE" sz="5400" b="0" i="0" u="none" strike="noStrike" cap="none" dirty="0">
              <a:solidFill>
                <a:srgbClr val="E1AE44"/>
              </a:solidFill>
              <a:latin typeface="Abel"/>
              <a:ea typeface="Abel"/>
              <a:cs typeface="Abel"/>
              <a:sym typeface="Abel"/>
            </a:endParaRPr>
          </a:p>
        </p:txBody>
      </p:sp>
      <p:cxnSp>
        <p:nvCxnSpPr>
          <p:cNvPr id="292" name="Google Shape;292;p37"/>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93" name="Google Shape;293;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4" name="Google Shape;294;p3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95" name="Google Shape;295;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6" name="Google Shape;296;p37"/>
          <p:cNvPicPr preferRelativeResize="0"/>
          <p:nvPr/>
        </p:nvPicPr>
        <p:blipFill rotWithShape="1">
          <a:blip r:embed="rId4">
            <a:alphaModFix/>
          </a:blip>
          <a:srcRect/>
          <a:stretch/>
        </p:blipFill>
        <p:spPr>
          <a:xfrm>
            <a:off x="11374639" y="152449"/>
            <a:ext cx="462675" cy="709197"/>
          </a:xfrm>
          <a:prstGeom prst="rect">
            <a:avLst/>
          </a:prstGeom>
          <a:noFill/>
          <a:ln>
            <a:noFill/>
          </a:ln>
        </p:spPr>
      </p:pic>
      <p:pic>
        <p:nvPicPr>
          <p:cNvPr id="297" name="Google Shape;297;p37" descr="PowToon Kosten, Erfahrungen &amp;amp; Bewertungen - Capterra Österreich 2022"/>
          <p:cNvPicPr preferRelativeResize="0"/>
          <p:nvPr/>
        </p:nvPicPr>
        <p:blipFill rotWithShape="1">
          <a:blip r:embed="rId5">
            <a:alphaModFix/>
          </a:blip>
          <a:srcRect/>
          <a:stretch/>
        </p:blipFill>
        <p:spPr>
          <a:xfrm>
            <a:off x="1395652" y="1544699"/>
            <a:ext cx="2052129" cy="1338494"/>
          </a:xfrm>
          <a:prstGeom prst="rect">
            <a:avLst/>
          </a:prstGeom>
          <a:noFill/>
          <a:ln>
            <a:noFill/>
          </a:ln>
        </p:spPr>
      </p:pic>
      <p:pic>
        <p:nvPicPr>
          <p:cNvPr id="298" name="Google Shape;298;p37" descr="Video editing - Free interface icons"/>
          <p:cNvPicPr preferRelativeResize="0"/>
          <p:nvPr/>
        </p:nvPicPr>
        <p:blipFill rotWithShape="1">
          <a:blip r:embed="rId6">
            <a:alphaModFix/>
          </a:blip>
          <a:srcRect/>
          <a:stretch/>
        </p:blipFill>
        <p:spPr>
          <a:xfrm>
            <a:off x="5614193" y="540917"/>
            <a:ext cx="1924436" cy="1924436"/>
          </a:xfrm>
          <a:prstGeom prst="rect">
            <a:avLst/>
          </a:prstGeom>
          <a:noFill/>
          <a:ln>
            <a:noFill/>
          </a:ln>
        </p:spPr>
      </p:pic>
      <p:sp>
        <p:nvSpPr>
          <p:cNvPr id="299" name="Google Shape;299;p37"/>
          <p:cNvSpPr txBox="1"/>
          <p:nvPr/>
        </p:nvSpPr>
        <p:spPr>
          <a:xfrm>
            <a:off x="7744971" y="701835"/>
            <a:ext cx="3435854" cy="1908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400" b="0" i="0" u="none" strike="noStrike" cap="none" dirty="0" err="1">
                <a:solidFill>
                  <a:srgbClr val="2E75B5"/>
                </a:solidFill>
                <a:latin typeface="Abel"/>
                <a:ea typeface="Abel"/>
                <a:cs typeface="Abel"/>
                <a:sym typeface="Abel"/>
              </a:rPr>
              <a:t>Crear</a:t>
            </a:r>
            <a:endParaRPr dirty="0"/>
          </a:p>
          <a:p>
            <a:pPr marL="0" marR="0" lvl="0" indent="0" algn="l" rtl="0">
              <a:lnSpc>
                <a:spcPct val="100000"/>
              </a:lnSpc>
              <a:spcBef>
                <a:spcPts val="0"/>
              </a:spcBef>
              <a:spcAft>
                <a:spcPts val="0"/>
              </a:spcAft>
              <a:buNone/>
            </a:pPr>
            <a:r>
              <a:rPr lang="es-ES" sz="2000" b="0" i="0" u="none" strike="noStrike" cap="none" dirty="0">
                <a:solidFill>
                  <a:schemeClr val="lt1"/>
                </a:solidFill>
                <a:latin typeface="Abel"/>
                <a:ea typeface="Abel"/>
                <a:cs typeface="Abel"/>
                <a:sym typeface="Abel"/>
              </a:rPr>
              <a:t>Puedes crear vídeos y presentaciones de cualquier estilo con vídeos, imágenes y personajes o animaciones</a:t>
            </a:r>
          </a:p>
          <a:p>
            <a:pPr marL="0" marR="0" lvl="0" indent="0" algn="l" rtl="0">
              <a:lnSpc>
                <a:spcPct val="100000"/>
              </a:lnSpc>
              <a:spcBef>
                <a:spcPts val="0"/>
              </a:spcBef>
              <a:spcAft>
                <a:spcPts val="0"/>
              </a:spcAft>
              <a:buNone/>
            </a:pPr>
            <a:endParaRPr sz="1400" b="0" i="0" u="none" strike="noStrike" cap="none" dirty="0">
              <a:solidFill>
                <a:schemeClr val="lt1"/>
              </a:solidFill>
              <a:latin typeface="Abel"/>
              <a:ea typeface="Abel"/>
              <a:cs typeface="Abel"/>
              <a:sym typeface="Abel"/>
            </a:endParaRPr>
          </a:p>
        </p:txBody>
      </p:sp>
      <p:pic>
        <p:nvPicPr>
          <p:cNvPr id="300" name="Google Shape;300;p37" descr="Free Settings Icon, Symbol. PNG, SVG Download."/>
          <p:cNvPicPr preferRelativeResize="0"/>
          <p:nvPr/>
        </p:nvPicPr>
        <p:blipFill rotWithShape="1">
          <a:blip r:embed="rId7">
            <a:alphaModFix/>
          </a:blip>
          <a:srcRect/>
          <a:stretch/>
        </p:blipFill>
        <p:spPr>
          <a:xfrm>
            <a:off x="5287021" y="3138054"/>
            <a:ext cx="1496027" cy="1496027"/>
          </a:xfrm>
          <a:prstGeom prst="rect">
            <a:avLst/>
          </a:prstGeom>
          <a:noFill/>
          <a:ln>
            <a:noFill/>
          </a:ln>
        </p:spPr>
      </p:pic>
      <p:sp>
        <p:nvSpPr>
          <p:cNvPr id="301" name="Google Shape;301;p37"/>
          <p:cNvSpPr txBox="1"/>
          <p:nvPr/>
        </p:nvSpPr>
        <p:spPr>
          <a:xfrm>
            <a:off x="6885028" y="2886739"/>
            <a:ext cx="4489611" cy="20005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400" b="0" i="0" u="none" strike="noStrike" cap="none" dirty="0" err="1">
                <a:solidFill>
                  <a:srgbClr val="2E75B5"/>
                </a:solidFill>
                <a:latin typeface="Abel"/>
                <a:ea typeface="Abel"/>
                <a:cs typeface="Abel"/>
                <a:sym typeface="Abel"/>
              </a:rPr>
              <a:t>Gestionar</a:t>
            </a:r>
            <a:endParaRPr dirty="0"/>
          </a:p>
          <a:p>
            <a:pPr marL="0" marR="0" lvl="0" indent="0" algn="l" rtl="0">
              <a:lnSpc>
                <a:spcPct val="100000"/>
              </a:lnSpc>
              <a:spcBef>
                <a:spcPts val="0"/>
              </a:spcBef>
              <a:spcAft>
                <a:spcPts val="0"/>
              </a:spcAft>
              <a:buNone/>
            </a:pPr>
            <a:r>
              <a:rPr lang="en-IE" sz="2000" b="0" i="0" u="none" strike="noStrike" cap="none" dirty="0" err="1">
                <a:solidFill>
                  <a:schemeClr val="lt1"/>
                </a:solidFill>
                <a:latin typeface="Abel"/>
                <a:ea typeface="Abel"/>
                <a:cs typeface="Abel"/>
                <a:sym typeface="Abel"/>
              </a:rPr>
              <a:t>Puedes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gestionar</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tus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proyectos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equipos</a:t>
            </a:r>
            <a:r>
              <a:rPr lang="en-IE" sz="2000" b="0" i="0" u="none" strike="noStrike" cap="none" dirty="0">
                <a:solidFill>
                  <a:schemeClr val="lt1"/>
                </a:solidFill>
                <a:latin typeface="Abel"/>
                <a:ea typeface="Abel"/>
                <a:cs typeface="Abel"/>
                <a:sym typeface="Abel"/>
              </a:rPr>
              <a:t> y </a:t>
            </a:r>
            <a:r>
              <a:rPr lang="en-IE" sz="2000" b="0" i="0" u="none" strike="noStrike" cap="none" dirty="0" err="1">
                <a:solidFill>
                  <a:schemeClr val="lt1"/>
                </a:solidFill>
                <a:latin typeface="Abel"/>
                <a:ea typeface="Abel"/>
                <a:cs typeface="Abel"/>
                <a:sym typeface="Abel"/>
              </a:rPr>
              <a:t>bibliotecas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compartidas</a:t>
            </a:r>
            <a:r>
              <a:rPr lang="en-IE" sz="2000" b="0" i="0" u="none" strike="noStrike" cap="none" dirty="0">
                <a:solidFill>
                  <a:schemeClr val="lt1"/>
                </a:solidFill>
                <a:latin typeface="Abel"/>
                <a:ea typeface="Abel"/>
                <a:cs typeface="Abel"/>
                <a:sym typeface="Abel"/>
              </a:rPr>
              <a:t> con </a:t>
            </a:r>
            <a:r>
              <a:rPr lang="en-IE" sz="2000" b="0" i="0" u="none" strike="noStrike" cap="none" dirty="0" err="1">
                <a:solidFill>
                  <a:schemeClr val="lt1"/>
                </a:solidFill>
                <a:latin typeface="Abel"/>
                <a:ea typeface="Abel"/>
                <a:cs typeface="Abel"/>
                <a:sym typeface="Abel"/>
              </a:rPr>
              <a:t>tus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transeúntes</a:t>
            </a:r>
            <a:r>
              <a:rPr lang="en-IE" sz="2000" b="0" i="0" u="none" strike="noStrike" cap="none" dirty="0">
                <a:solidFill>
                  <a:schemeClr val="lt1"/>
                </a:solidFill>
                <a:latin typeface="Abel"/>
                <a:ea typeface="Abel"/>
                <a:cs typeface="Abel"/>
                <a:sym typeface="Abel"/>
              </a:rPr>
              <a:t>. </a:t>
            </a:r>
            <a:r>
              <a:rPr lang="en-IE" sz="2000" b="0" i="0" u="none" strike="noStrike" cap="none" dirty="0" err="1">
                <a:solidFill>
                  <a:schemeClr val="lt1"/>
                </a:solidFill>
                <a:latin typeface="Abel"/>
                <a:ea typeface="Abel"/>
                <a:cs typeface="Abel"/>
                <a:sym typeface="Abel"/>
              </a:rPr>
              <a:t>Integraciones</a:t>
            </a:r>
            <a:r>
              <a:rPr lang="en-IE" sz="2000" b="0" i="0" u="none" strike="noStrike" cap="none" dirty="0">
                <a:solidFill>
                  <a:schemeClr val="lt1"/>
                </a:solidFill>
                <a:latin typeface="Abel"/>
                <a:ea typeface="Abel"/>
                <a:cs typeface="Abel"/>
                <a:sym typeface="Abel"/>
              </a:rPr>
              <a:t> con Microsoft Teams, Photoshop, Canva, PowerPoint, </a:t>
            </a:r>
            <a:r>
              <a:rPr lang="en-IE" sz="2000" b="0" i="0" u="none" strike="noStrike" cap="none" dirty="0" err="1">
                <a:solidFill>
                  <a:schemeClr val="lt1"/>
                </a:solidFill>
                <a:latin typeface="Abel"/>
                <a:ea typeface="Abel"/>
                <a:cs typeface="Abel"/>
                <a:sym typeface="Abel"/>
              </a:rPr>
              <a:t>Hibspot</a:t>
            </a:r>
            <a:r>
              <a:rPr lang="en-IE" sz="2000" b="0" i="0" u="none" strike="noStrike" cap="none" dirty="0">
                <a:solidFill>
                  <a:schemeClr val="lt1"/>
                </a:solidFill>
                <a:latin typeface="Abel"/>
                <a:ea typeface="Abel"/>
                <a:cs typeface="Abel"/>
                <a:sym typeface="Abel"/>
              </a:rPr>
              <a:t> &amp; </a:t>
            </a:r>
            <a:r>
              <a:rPr lang="en-IE" sz="2000" b="0" i="0" u="none" strike="noStrike" cap="none" dirty="0" err="1">
                <a:solidFill>
                  <a:schemeClr val="lt1"/>
                </a:solidFill>
                <a:latin typeface="Abel"/>
                <a:ea typeface="Abel"/>
                <a:cs typeface="Abel"/>
                <a:sym typeface="Abel"/>
              </a:rPr>
              <a:t>más</a:t>
            </a:r>
            <a:r>
              <a:rPr lang="en-IE" sz="2000" b="0" i="0" u="none" strike="noStrike" cap="none" dirty="0">
                <a:solidFill>
                  <a:schemeClr val="lt1"/>
                </a:solidFill>
                <a:latin typeface="Abel"/>
                <a:ea typeface="Abel"/>
                <a:cs typeface="Abel"/>
                <a:sym typeface="Abel"/>
              </a:rPr>
              <a:t>..</a:t>
            </a:r>
            <a:endParaRPr sz="1400" b="0" i="0" u="none" strike="noStrike" cap="none" dirty="0">
              <a:solidFill>
                <a:schemeClr val="lt1"/>
              </a:solidFill>
              <a:latin typeface="Abel"/>
              <a:ea typeface="Abel"/>
              <a:cs typeface="Abel"/>
              <a:sym typeface="Abel"/>
            </a:endParaRPr>
          </a:p>
        </p:txBody>
      </p:sp>
      <p:sp>
        <p:nvSpPr>
          <p:cNvPr id="302" name="Google Shape;302;p37"/>
          <p:cNvSpPr txBox="1"/>
          <p:nvPr/>
        </p:nvSpPr>
        <p:spPr>
          <a:xfrm>
            <a:off x="8402220" y="5236716"/>
            <a:ext cx="3435854" cy="1908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400" b="0" i="0" u="none" strike="noStrike" cap="none" dirty="0" err="1">
                <a:solidFill>
                  <a:srgbClr val="2E75B5"/>
                </a:solidFill>
                <a:latin typeface="Abel"/>
                <a:ea typeface="Abel"/>
                <a:cs typeface="Abel"/>
                <a:sym typeface="Abel"/>
              </a:rPr>
              <a:t>Compartir</a:t>
            </a:r>
            <a:endParaRPr dirty="0"/>
          </a:p>
          <a:p>
            <a:pPr marL="0" marR="0" lvl="0" indent="0" algn="l" rtl="0">
              <a:lnSpc>
                <a:spcPct val="100000"/>
              </a:lnSpc>
              <a:spcBef>
                <a:spcPts val="0"/>
              </a:spcBef>
              <a:spcAft>
                <a:spcPts val="0"/>
              </a:spcAft>
              <a:buNone/>
            </a:pPr>
            <a:r>
              <a:rPr lang="es-ES" sz="2000" b="0" i="0" u="none" strike="noStrike" cap="none" dirty="0">
                <a:solidFill>
                  <a:schemeClr val="lt1"/>
                </a:solidFill>
                <a:latin typeface="Abel"/>
                <a:ea typeface="Abel"/>
                <a:cs typeface="Abel"/>
                <a:sym typeface="Abel"/>
              </a:rPr>
              <a:t>Puedes compartir tus creaciones en las plataformas sociales y de marketing o descargar tus vídeos</a:t>
            </a:r>
            <a:r>
              <a:rPr lang="en-IE" sz="2000" b="0" i="0" u="none" strike="noStrike" cap="none" dirty="0">
                <a:solidFill>
                  <a:schemeClr val="lt1"/>
                </a:solidFill>
                <a:latin typeface="Abel"/>
                <a:ea typeface="Abel"/>
                <a:cs typeface="Abel"/>
                <a:sym typeface="Abel"/>
              </a:rPr>
              <a:t>.</a:t>
            </a:r>
            <a:endParaRPr sz="1800" b="0" i="0" u="none" strike="noStrike" cap="none" dirty="0">
              <a:solidFill>
                <a:schemeClr val="lt1"/>
              </a:solidFill>
              <a:latin typeface="Abel"/>
              <a:ea typeface="Abel"/>
              <a:cs typeface="Abel"/>
              <a:sym typeface="Abel"/>
            </a:endParaRPr>
          </a:p>
          <a:p>
            <a:pPr marL="0" marR="0" lvl="0" indent="0" algn="l" rtl="0">
              <a:lnSpc>
                <a:spcPct val="100000"/>
              </a:lnSpc>
              <a:spcBef>
                <a:spcPts val="0"/>
              </a:spcBef>
              <a:spcAft>
                <a:spcPts val="0"/>
              </a:spcAft>
              <a:buNone/>
            </a:pPr>
            <a:endParaRPr sz="1400" b="0" i="0" u="none" strike="noStrike" cap="none" dirty="0">
              <a:solidFill>
                <a:schemeClr val="lt1"/>
              </a:solidFill>
              <a:latin typeface="Abel"/>
              <a:ea typeface="Abel"/>
              <a:cs typeface="Abel"/>
              <a:sym typeface="Abel"/>
            </a:endParaRPr>
          </a:p>
        </p:txBody>
      </p:sp>
      <p:pic>
        <p:nvPicPr>
          <p:cNvPr id="303" name="Google Shape;303;p37"/>
          <p:cNvPicPr preferRelativeResize="0"/>
          <p:nvPr/>
        </p:nvPicPr>
        <p:blipFill rotWithShape="1">
          <a:blip r:embed="rId8">
            <a:alphaModFix/>
          </a:blip>
          <a:srcRect/>
          <a:stretch/>
        </p:blipFill>
        <p:spPr>
          <a:xfrm>
            <a:off x="7107381" y="5384786"/>
            <a:ext cx="1147669" cy="114766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sp>
        <p:nvSpPr>
          <p:cNvPr id="308" name="Google Shape;308;p3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9" name="Google Shape;309;p38"/>
          <p:cNvPicPr preferRelativeResize="0"/>
          <p:nvPr/>
        </p:nvPicPr>
        <p:blipFill rotWithShape="1">
          <a:blip r:embed="rId3">
            <a:alphaModFix amt="35000"/>
          </a:blip>
          <a:srcRect/>
          <a:stretch/>
        </p:blipFill>
        <p:spPr>
          <a:xfrm>
            <a:off x="667442" y="1149206"/>
            <a:ext cx="9582755" cy="4689878"/>
          </a:xfrm>
          <a:prstGeom prst="rect">
            <a:avLst/>
          </a:prstGeom>
          <a:noFill/>
          <a:ln>
            <a:noFill/>
          </a:ln>
        </p:spPr>
      </p:pic>
      <p:sp>
        <p:nvSpPr>
          <p:cNvPr id="310" name="Google Shape;310;p38"/>
          <p:cNvSpPr txBox="1"/>
          <p:nvPr/>
        </p:nvSpPr>
        <p:spPr>
          <a:xfrm>
            <a:off x="637038" y="1909149"/>
            <a:ext cx="3313164" cy="363887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s-ES" sz="4400" b="0" i="0" u="none" strike="noStrike" cap="none" dirty="0">
                <a:solidFill>
                  <a:srgbClr val="E1AE44"/>
                </a:solidFill>
                <a:latin typeface="Abel"/>
                <a:ea typeface="Abel"/>
                <a:cs typeface="Abel"/>
                <a:sym typeface="Abel"/>
              </a:rPr>
              <a:t>Cómo hacer una animación con </a:t>
            </a:r>
            <a:r>
              <a:rPr lang="es-ES" sz="4400" b="0" i="0" u="none" strike="noStrike" cap="none" dirty="0" err="1">
                <a:solidFill>
                  <a:srgbClr val="E1AE44"/>
                </a:solidFill>
                <a:latin typeface="Abel"/>
                <a:ea typeface="Abel"/>
                <a:cs typeface="Abel"/>
                <a:sym typeface="Abel"/>
              </a:rPr>
              <a:t>Powtoon</a:t>
            </a:r>
            <a:endParaRPr sz="4400" b="0" i="0" u="none" strike="noStrike" cap="none" dirty="0">
              <a:solidFill>
                <a:srgbClr val="E1AE44"/>
              </a:solidFill>
              <a:latin typeface="Abel"/>
              <a:ea typeface="Abel"/>
              <a:cs typeface="Abel"/>
              <a:sym typeface="Abel"/>
            </a:endParaRPr>
          </a:p>
        </p:txBody>
      </p:sp>
      <p:cxnSp>
        <p:nvCxnSpPr>
          <p:cNvPr id="311" name="Google Shape;311;p38"/>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312" name="Google Shape;312;p38"/>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fontScale="77500" lnSpcReduction="20000"/>
          </a:bodyPr>
          <a:lstStyle/>
          <a:p>
            <a:pPr marL="457200" marR="0" lvl="0" indent="-228631" algn="l" rtl="0">
              <a:lnSpc>
                <a:spcPct val="90000"/>
              </a:lnSpc>
              <a:spcBef>
                <a:spcPts val="0"/>
              </a:spcBef>
              <a:spcAft>
                <a:spcPts val="0"/>
              </a:spcAft>
              <a:buClr>
                <a:srgbClr val="000000"/>
              </a:buClr>
              <a:buSzPct val="100000"/>
              <a:buFont typeface="Arial"/>
              <a:buChar char="•"/>
            </a:pPr>
            <a:r>
              <a:rPr lang="en-IE" sz="3100" b="0" i="0" u="none" strike="noStrike" cap="none" dirty="0">
                <a:solidFill>
                  <a:srgbClr val="E1AE44"/>
                </a:solidFill>
                <a:latin typeface="Abel"/>
                <a:ea typeface="Abel"/>
                <a:cs typeface="Abel"/>
                <a:sym typeface="Abel"/>
              </a:rPr>
              <a:t>1. </a:t>
            </a:r>
            <a:r>
              <a:rPr lang="en-IE" sz="3100" b="1" i="0" u="none" strike="noStrike" cap="none" dirty="0" err="1">
                <a:solidFill>
                  <a:srgbClr val="E1AE44"/>
                </a:solidFill>
                <a:latin typeface="Abel"/>
                <a:ea typeface="Abel"/>
                <a:cs typeface="Abel"/>
                <a:sym typeface="Abel"/>
              </a:rPr>
              <a:t>Guión</a:t>
            </a:r>
            <a:r>
              <a:rPr lang="en-IE" sz="3100" b="1" i="0" u="none" strike="noStrike" cap="none" dirty="0">
                <a:solidFill>
                  <a:srgbClr val="E1AE44"/>
                </a:solidFill>
                <a:latin typeface="Abel"/>
                <a:ea typeface="Abel"/>
                <a:cs typeface="Abel"/>
                <a:sym typeface="Abel"/>
              </a:rPr>
              <a:t>.</a:t>
            </a:r>
            <a:r>
              <a:rPr lang="en-IE" sz="3100" b="0" i="0" u="none" strike="noStrike" cap="none" dirty="0">
                <a:solidFill>
                  <a:srgbClr val="E1AE44"/>
                </a:solidFill>
                <a:latin typeface="Abel"/>
                <a:ea typeface="Abel"/>
                <a:cs typeface="Abel"/>
                <a:sym typeface="Abel"/>
              </a:rPr>
              <a:t> </a:t>
            </a:r>
            <a:r>
              <a:rPr lang="es-ES" sz="3100" b="0" i="0" u="none" strike="noStrike" cap="none" dirty="0">
                <a:solidFill>
                  <a:schemeClr val="lt1"/>
                </a:solidFill>
                <a:latin typeface="Abel"/>
                <a:ea typeface="Abel"/>
                <a:cs typeface="Abel"/>
                <a:sym typeface="Abel"/>
              </a:rPr>
              <a:t>Tienes que crear un </a:t>
            </a:r>
            <a:r>
              <a:rPr lang="es-ES" sz="3100" b="0" i="0" u="none" strike="noStrike" cap="none" dirty="0" err="1">
                <a:solidFill>
                  <a:schemeClr val="lt1"/>
                </a:solidFill>
                <a:latin typeface="Abel"/>
                <a:ea typeface="Abel"/>
                <a:cs typeface="Abel"/>
                <a:sym typeface="Abel"/>
              </a:rPr>
              <a:t>guión</a:t>
            </a:r>
            <a:r>
              <a:rPr lang="es-ES" sz="3100" b="0" i="0" u="none" strike="noStrike" cap="none" dirty="0">
                <a:solidFill>
                  <a:schemeClr val="lt1"/>
                </a:solidFill>
                <a:latin typeface="Abel"/>
                <a:ea typeface="Abel"/>
                <a:cs typeface="Abel"/>
                <a:sym typeface="Abel"/>
              </a:rPr>
              <a:t> que describa lo que va a pasar en cada "escena"</a:t>
            </a:r>
            <a:r>
              <a:rPr lang="en-IE" sz="3100" b="0" i="0" u="none" strike="noStrike" cap="none" dirty="0">
                <a:solidFill>
                  <a:schemeClr val="lt1"/>
                </a:solidFill>
                <a:latin typeface="Abel"/>
                <a:ea typeface="Abel"/>
                <a:cs typeface="Abel"/>
                <a:sym typeface="Abel"/>
              </a:rPr>
              <a:t>.</a:t>
            </a:r>
            <a:endParaRPr dirty="0"/>
          </a:p>
          <a:p>
            <a:pPr marL="457200" marR="0" lvl="0" indent="-76073" algn="l" rtl="0">
              <a:lnSpc>
                <a:spcPct val="90000"/>
              </a:lnSpc>
              <a:spcBef>
                <a:spcPts val="600"/>
              </a:spcBef>
              <a:spcAft>
                <a:spcPts val="0"/>
              </a:spcAft>
              <a:buClr>
                <a:srgbClr val="000000"/>
              </a:buClr>
              <a:buSzPct val="100000"/>
              <a:buFont typeface="Arial"/>
              <a:buNone/>
            </a:pPr>
            <a:endParaRPr sz="3100" b="0" i="0" u="none" strike="noStrike" cap="none" dirty="0">
              <a:solidFill>
                <a:srgbClr val="D8D8D8"/>
              </a:solidFill>
              <a:latin typeface="Abel"/>
              <a:ea typeface="Abel"/>
              <a:cs typeface="Abel"/>
              <a:sym typeface="Abel"/>
            </a:endParaRPr>
          </a:p>
          <a:p>
            <a:pPr marL="457200" marR="0" lvl="0" indent="-228631" algn="l" rtl="0">
              <a:lnSpc>
                <a:spcPct val="90000"/>
              </a:lnSpc>
              <a:spcBef>
                <a:spcPts val="600"/>
              </a:spcBef>
              <a:spcAft>
                <a:spcPts val="0"/>
              </a:spcAft>
              <a:buClr>
                <a:srgbClr val="000000"/>
              </a:buClr>
              <a:buSzPct val="100000"/>
              <a:buFont typeface="Arial"/>
              <a:buChar char="•"/>
            </a:pPr>
            <a:r>
              <a:rPr lang="en-IE" sz="3100" b="0" i="0" u="none" strike="noStrike" cap="none" dirty="0">
                <a:solidFill>
                  <a:srgbClr val="E1AE44"/>
                </a:solidFill>
                <a:latin typeface="Abel"/>
                <a:ea typeface="Abel"/>
                <a:cs typeface="Abel"/>
                <a:sym typeface="Abel"/>
              </a:rPr>
              <a:t>2. </a:t>
            </a:r>
            <a:r>
              <a:rPr lang="es-ES" sz="3100" b="1" i="0" u="none" strike="noStrike" cap="none" dirty="0">
                <a:solidFill>
                  <a:srgbClr val="E1AE44"/>
                </a:solidFill>
                <a:latin typeface="Abel"/>
                <a:ea typeface="Abel"/>
                <a:cs typeface="Abel"/>
                <a:sym typeface="Abel"/>
              </a:rPr>
              <a:t>Voz en off y música de fondo</a:t>
            </a:r>
            <a:r>
              <a:rPr lang="en-IE" sz="3100" b="1" i="0" u="none" strike="noStrike" cap="none" dirty="0">
                <a:solidFill>
                  <a:srgbClr val="D8D8D8"/>
                </a:solidFill>
                <a:latin typeface="Abel"/>
                <a:ea typeface="Abel"/>
                <a:cs typeface="Abel"/>
                <a:sym typeface="Abel"/>
              </a:rPr>
              <a:t>. </a:t>
            </a:r>
            <a:r>
              <a:rPr lang="es-ES" sz="3100" b="0" i="0" u="none" strike="noStrike" cap="none" dirty="0" smtClean="0">
                <a:solidFill>
                  <a:schemeClr val="lt1"/>
                </a:solidFill>
                <a:latin typeface="Abel"/>
                <a:ea typeface="Abel"/>
                <a:cs typeface="Abel"/>
                <a:sym typeface="Abel"/>
              </a:rPr>
              <a:t>Elige </a:t>
            </a:r>
            <a:r>
              <a:rPr lang="es-ES" sz="3100" b="0" i="0" u="none" strike="noStrike" cap="none" dirty="0">
                <a:solidFill>
                  <a:schemeClr val="lt1"/>
                </a:solidFill>
                <a:latin typeface="Abel"/>
                <a:ea typeface="Abel"/>
                <a:cs typeface="Abel"/>
                <a:sym typeface="Abel"/>
              </a:rPr>
              <a:t>una pista de fondo para </a:t>
            </a:r>
            <a:r>
              <a:rPr lang="es-ES" sz="3100" b="0" i="0" u="none" strike="noStrike" cap="none" dirty="0" smtClean="0">
                <a:solidFill>
                  <a:schemeClr val="lt1"/>
                </a:solidFill>
                <a:latin typeface="Abel"/>
                <a:ea typeface="Abel"/>
                <a:cs typeface="Abel"/>
                <a:sym typeface="Abel"/>
              </a:rPr>
              <a:t>tu </a:t>
            </a:r>
            <a:r>
              <a:rPr lang="es-ES" sz="3100" b="0" i="0" u="none" strike="noStrike" cap="none" dirty="0">
                <a:solidFill>
                  <a:schemeClr val="lt1"/>
                </a:solidFill>
                <a:latin typeface="Abel"/>
                <a:ea typeface="Abel"/>
                <a:cs typeface="Abel"/>
                <a:sym typeface="Abel"/>
              </a:rPr>
              <a:t>música o </a:t>
            </a:r>
            <a:r>
              <a:rPr lang="es-ES" sz="3100" b="0" i="0" u="none" strike="noStrike" cap="none" dirty="0" smtClean="0">
                <a:solidFill>
                  <a:schemeClr val="lt1"/>
                </a:solidFill>
                <a:latin typeface="Abel"/>
                <a:ea typeface="Abel"/>
                <a:cs typeface="Abel"/>
                <a:sym typeface="Abel"/>
              </a:rPr>
              <a:t>graba </a:t>
            </a:r>
            <a:r>
              <a:rPr lang="es-ES" sz="3100" b="0" i="0" u="none" strike="noStrike" cap="none" dirty="0">
                <a:solidFill>
                  <a:schemeClr val="lt1"/>
                </a:solidFill>
                <a:latin typeface="Abel"/>
                <a:ea typeface="Abel"/>
                <a:cs typeface="Abel"/>
                <a:sym typeface="Abel"/>
              </a:rPr>
              <a:t>una voz en off</a:t>
            </a:r>
            <a:r>
              <a:rPr lang="en-IE" sz="3100" b="0" i="0" u="none" strike="noStrike" cap="none" dirty="0">
                <a:solidFill>
                  <a:schemeClr val="lt1"/>
                </a:solidFill>
                <a:latin typeface="Abel"/>
                <a:ea typeface="Abel"/>
                <a:cs typeface="Abel"/>
                <a:sym typeface="Abel"/>
              </a:rPr>
              <a:t>.</a:t>
            </a:r>
            <a:endParaRPr dirty="0"/>
          </a:p>
          <a:p>
            <a:pPr marL="457200" marR="0" lvl="0" indent="-76073" algn="l" rtl="0">
              <a:lnSpc>
                <a:spcPct val="90000"/>
              </a:lnSpc>
              <a:spcBef>
                <a:spcPts val="600"/>
              </a:spcBef>
              <a:spcAft>
                <a:spcPts val="0"/>
              </a:spcAft>
              <a:buClr>
                <a:srgbClr val="000000"/>
              </a:buClr>
              <a:buSzPct val="100000"/>
              <a:buFont typeface="Arial"/>
              <a:buNone/>
            </a:pPr>
            <a:endParaRPr sz="3100" b="0" i="0" u="none" strike="noStrike" cap="none" dirty="0">
              <a:solidFill>
                <a:schemeClr val="lt1"/>
              </a:solidFill>
              <a:latin typeface="Abel"/>
              <a:ea typeface="Abel"/>
              <a:cs typeface="Abel"/>
              <a:sym typeface="Abel"/>
            </a:endParaRPr>
          </a:p>
          <a:p>
            <a:pPr marL="457200" marR="0" lvl="0" indent="-228631" algn="l" rtl="0">
              <a:lnSpc>
                <a:spcPct val="90000"/>
              </a:lnSpc>
              <a:spcBef>
                <a:spcPts val="600"/>
              </a:spcBef>
              <a:spcAft>
                <a:spcPts val="0"/>
              </a:spcAft>
              <a:buClr>
                <a:srgbClr val="000000"/>
              </a:buClr>
              <a:buSzPct val="100000"/>
              <a:buFont typeface="Arial"/>
              <a:buChar char="•"/>
            </a:pPr>
            <a:r>
              <a:rPr lang="en-IE" sz="3100" b="0" i="0" u="none" strike="noStrike" cap="none" dirty="0">
                <a:solidFill>
                  <a:srgbClr val="E1AE44"/>
                </a:solidFill>
                <a:latin typeface="Abel"/>
                <a:ea typeface="Abel"/>
                <a:cs typeface="Abel"/>
                <a:sym typeface="Abel"/>
              </a:rPr>
              <a:t>3. </a:t>
            </a:r>
            <a:r>
              <a:rPr lang="en-IE" sz="3100" b="1" i="0" u="none" strike="noStrike" cap="none" dirty="0" err="1" smtClean="0">
                <a:solidFill>
                  <a:srgbClr val="E1AE44"/>
                </a:solidFill>
                <a:latin typeface="Abel"/>
                <a:ea typeface="Abel"/>
                <a:cs typeface="Abel"/>
                <a:sym typeface="Abel"/>
              </a:rPr>
              <a:t>Crea</a:t>
            </a:r>
            <a:r>
              <a:rPr lang="en-IE" sz="3100" b="1" i="0" u="none" strike="noStrike" cap="none" dirty="0" smtClean="0">
                <a:solidFill>
                  <a:srgbClr val="E1AE44"/>
                </a:solidFill>
                <a:latin typeface="Abel"/>
                <a:ea typeface="Abel"/>
                <a:cs typeface="Abel"/>
                <a:sym typeface="Abel"/>
              </a:rPr>
              <a:t> </a:t>
            </a:r>
            <a:r>
              <a:rPr lang="en-IE" sz="3100" b="1" dirty="0" err="1">
                <a:solidFill>
                  <a:srgbClr val="E1AE44"/>
                </a:solidFill>
                <a:latin typeface="Abel"/>
                <a:ea typeface="Abel"/>
                <a:cs typeface="Abel"/>
                <a:sym typeface="Abel"/>
              </a:rPr>
              <a:t>t</a:t>
            </a:r>
            <a:r>
              <a:rPr lang="en-IE" sz="3100" b="1" i="0" u="none" strike="noStrike" cap="none" dirty="0" err="1" smtClean="0">
                <a:solidFill>
                  <a:srgbClr val="E1AE44"/>
                </a:solidFill>
                <a:latin typeface="Abel"/>
                <a:ea typeface="Abel"/>
                <a:cs typeface="Abel"/>
                <a:sym typeface="Abel"/>
              </a:rPr>
              <a:t>us</a:t>
            </a:r>
            <a:r>
              <a:rPr lang="en-IE" sz="3100" b="1" i="0" u="none" strike="noStrike" cap="none" dirty="0" smtClean="0">
                <a:solidFill>
                  <a:srgbClr val="E1AE44"/>
                </a:solidFill>
                <a:latin typeface="Abel"/>
                <a:ea typeface="Abel"/>
                <a:cs typeface="Abel"/>
                <a:sym typeface="Abel"/>
              </a:rPr>
              <a:t> </a:t>
            </a:r>
            <a:r>
              <a:rPr lang="en-IE" sz="3100" b="1" i="0" u="none" strike="noStrike" cap="none" dirty="0" err="1">
                <a:solidFill>
                  <a:srgbClr val="E1AE44"/>
                </a:solidFill>
                <a:latin typeface="Abel"/>
                <a:ea typeface="Abel"/>
                <a:cs typeface="Abel"/>
                <a:sym typeface="Abel"/>
              </a:rPr>
              <a:t>diapositivas</a:t>
            </a:r>
            <a:r>
              <a:rPr lang="en-IE" sz="3100" b="0" i="0" u="none" strike="noStrike" cap="none" dirty="0">
                <a:solidFill>
                  <a:srgbClr val="D8D8D8"/>
                </a:solidFill>
                <a:latin typeface="Abel"/>
                <a:ea typeface="Abel"/>
                <a:cs typeface="Abel"/>
                <a:sym typeface="Abel"/>
              </a:rPr>
              <a:t>. </a:t>
            </a:r>
            <a:r>
              <a:rPr lang="es-ES" sz="3100" b="0" i="0" u="none" strike="noStrike" cap="none" dirty="0">
                <a:solidFill>
                  <a:schemeClr val="lt1"/>
                </a:solidFill>
                <a:latin typeface="Abel"/>
                <a:ea typeface="Abel"/>
                <a:cs typeface="Abel"/>
                <a:sym typeface="Abel"/>
              </a:rPr>
              <a:t>Comienza a crear las diapositivas de acuerdo con el </a:t>
            </a:r>
            <a:r>
              <a:rPr lang="es-ES" sz="3100" b="0" i="0" u="none" strike="noStrike" cap="none" dirty="0" err="1">
                <a:solidFill>
                  <a:schemeClr val="lt1"/>
                </a:solidFill>
                <a:latin typeface="Abel"/>
                <a:ea typeface="Abel"/>
                <a:cs typeface="Abel"/>
                <a:sym typeface="Abel"/>
              </a:rPr>
              <a:t>guión</a:t>
            </a:r>
            <a:r>
              <a:rPr lang="es-ES" sz="3100" b="0" i="0" u="none" strike="noStrike" cap="none" dirty="0">
                <a:solidFill>
                  <a:schemeClr val="lt1"/>
                </a:solidFill>
                <a:latin typeface="Abel"/>
                <a:ea typeface="Abel"/>
                <a:cs typeface="Abel"/>
                <a:sym typeface="Abel"/>
              </a:rPr>
              <a:t>. Cada diapositiva representa una escena y una idea según el </a:t>
            </a:r>
            <a:r>
              <a:rPr lang="es-ES" sz="3100" b="0" i="0" u="none" strike="noStrike" cap="none" dirty="0" err="1">
                <a:solidFill>
                  <a:schemeClr val="lt1"/>
                </a:solidFill>
                <a:latin typeface="Abel"/>
                <a:ea typeface="Abel"/>
                <a:cs typeface="Abel"/>
                <a:sym typeface="Abel"/>
              </a:rPr>
              <a:t>guión</a:t>
            </a:r>
            <a:r>
              <a:rPr lang="en-IE" sz="3100" b="0" i="0" u="none" strike="noStrike" cap="none" dirty="0">
                <a:solidFill>
                  <a:schemeClr val="lt1"/>
                </a:solidFill>
                <a:latin typeface="Abel"/>
                <a:ea typeface="Abel"/>
                <a:cs typeface="Abel"/>
                <a:sym typeface="Abel"/>
              </a:rPr>
              <a:t>.</a:t>
            </a:r>
            <a:endParaRPr dirty="0"/>
          </a:p>
          <a:p>
            <a:pPr marL="457200" marR="0" lvl="0" indent="-76073" algn="l" rtl="0">
              <a:lnSpc>
                <a:spcPct val="90000"/>
              </a:lnSpc>
              <a:spcBef>
                <a:spcPts val="600"/>
              </a:spcBef>
              <a:spcAft>
                <a:spcPts val="0"/>
              </a:spcAft>
              <a:buClr>
                <a:srgbClr val="000000"/>
              </a:buClr>
              <a:buSzPct val="100000"/>
              <a:buFont typeface="Arial"/>
              <a:buNone/>
            </a:pPr>
            <a:endParaRPr sz="3100" b="0" i="0" u="none" strike="noStrike" cap="none" dirty="0">
              <a:solidFill>
                <a:srgbClr val="D8D8D8"/>
              </a:solidFill>
              <a:latin typeface="Abel"/>
              <a:ea typeface="Abel"/>
              <a:cs typeface="Abel"/>
              <a:sym typeface="Abel"/>
            </a:endParaRPr>
          </a:p>
          <a:p>
            <a:pPr marL="457200" marR="0" lvl="0" indent="-228631" algn="l" rtl="0">
              <a:lnSpc>
                <a:spcPct val="90000"/>
              </a:lnSpc>
              <a:spcBef>
                <a:spcPts val="600"/>
              </a:spcBef>
              <a:spcAft>
                <a:spcPts val="0"/>
              </a:spcAft>
              <a:buClr>
                <a:srgbClr val="000000"/>
              </a:buClr>
              <a:buSzPct val="100000"/>
              <a:buFont typeface="Arial"/>
              <a:buChar char="•"/>
            </a:pPr>
            <a:r>
              <a:rPr lang="en-IE" sz="3100" b="0" i="0" u="none" strike="noStrike" cap="none" dirty="0">
                <a:solidFill>
                  <a:srgbClr val="E1AE44"/>
                </a:solidFill>
                <a:latin typeface="Abel"/>
                <a:ea typeface="Abel"/>
                <a:cs typeface="Abel"/>
                <a:sym typeface="Abel"/>
              </a:rPr>
              <a:t>4. </a:t>
            </a:r>
            <a:r>
              <a:rPr lang="en-IE" sz="3100" b="1" i="0" u="none" strike="noStrike" cap="none" dirty="0" err="1">
                <a:solidFill>
                  <a:srgbClr val="E1AE44"/>
                </a:solidFill>
                <a:latin typeface="Abel"/>
                <a:ea typeface="Abel"/>
                <a:cs typeface="Abel"/>
                <a:sym typeface="Abel"/>
              </a:rPr>
              <a:t>Rellenar</a:t>
            </a:r>
            <a:r>
              <a:rPr lang="en-IE" sz="3100" b="1" i="0" u="none" strike="noStrike" cap="none" dirty="0">
                <a:solidFill>
                  <a:srgbClr val="E1AE44"/>
                </a:solidFill>
                <a:latin typeface="Abel"/>
                <a:ea typeface="Abel"/>
                <a:cs typeface="Abel"/>
                <a:sym typeface="Abel"/>
              </a:rPr>
              <a:t> las </a:t>
            </a:r>
            <a:r>
              <a:rPr lang="en-IE" sz="3100" b="1" i="0" u="none" strike="noStrike" cap="none" dirty="0" err="1">
                <a:solidFill>
                  <a:srgbClr val="E1AE44"/>
                </a:solidFill>
                <a:latin typeface="Abel"/>
                <a:ea typeface="Abel"/>
                <a:cs typeface="Abel"/>
                <a:sym typeface="Abel"/>
              </a:rPr>
              <a:t>diapositivas</a:t>
            </a:r>
            <a:r>
              <a:rPr lang="en-IE" sz="3100" b="0" i="0" u="none" strike="noStrike" cap="none" dirty="0">
                <a:solidFill>
                  <a:srgbClr val="D8D8D8"/>
                </a:solidFill>
                <a:latin typeface="Abel"/>
                <a:ea typeface="Abel"/>
                <a:cs typeface="Abel"/>
                <a:sym typeface="Abel"/>
              </a:rPr>
              <a:t>. </a:t>
            </a:r>
            <a:r>
              <a:rPr lang="es-ES" sz="3100" b="0" i="0" u="none" strike="noStrike" cap="none" dirty="0">
                <a:solidFill>
                  <a:schemeClr val="lt1"/>
                </a:solidFill>
                <a:latin typeface="Abel"/>
                <a:ea typeface="Abel"/>
                <a:cs typeface="Abel"/>
                <a:sym typeface="Abel"/>
              </a:rPr>
              <a:t>Añade características divertidas, como colores, gráficos, fondos, estilos de animación, accesorios, imágenes y personajes a tus diapositivas</a:t>
            </a:r>
            <a:r>
              <a:rPr lang="en-IE" sz="3100" b="0" i="0" u="none" strike="noStrike" cap="none" dirty="0">
                <a:solidFill>
                  <a:schemeClr val="lt1"/>
                </a:solidFill>
                <a:latin typeface="Abel"/>
                <a:ea typeface="Abel"/>
                <a:cs typeface="Abel"/>
                <a:sym typeface="Abel"/>
              </a:rPr>
              <a:t>.</a:t>
            </a:r>
            <a:endParaRPr dirty="0"/>
          </a:p>
          <a:p>
            <a:pPr marL="457200" marR="0" lvl="0" indent="-76073" algn="l" rtl="0">
              <a:lnSpc>
                <a:spcPct val="90000"/>
              </a:lnSpc>
              <a:spcBef>
                <a:spcPts val="600"/>
              </a:spcBef>
              <a:spcAft>
                <a:spcPts val="0"/>
              </a:spcAft>
              <a:buClr>
                <a:srgbClr val="000000"/>
              </a:buClr>
              <a:buSzPct val="100000"/>
              <a:buFont typeface="Arial"/>
              <a:buNone/>
            </a:pPr>
            <a:endParaRPr sz="3100" b="0" i="0" u="none" strike="noStrike" cap="none" dirty="0">
              <a:solidFill>
                <a:srgbClr val="D8D8D8"/>
              </a:solidFill>
              <a:latin typeface="Abel"/>
              <a:ea typeface="Abel"/>
              <a:cs typeface="Abel"/>
              <a:sym typeface="Abel"/>
            </a:endParaRPr>
          </a:p>
          <a:p>
            <a:pPr marL="457200" marR="0" lvl="0" indent="-228631" algn="l" rtl="0">
              <a:lnSpc>
                <a:spcPct val="90000"/>
              </a:lnSpc>
              <a:spcBef>
                <a:spcPts val="600"/>
              </a:spcBef>
              <a:spcAft>
                <a:spcPts val="0"/>
              </a:spcAft>
              <a:buClr>
                <a:srgbClr val="000000"/>
              </a:buClr>
              <a:buSzPct val="100000"/>
              <a:buFont typeface="Arial"/>
              <a:buChar char="•"/>
            </a:pPr>
            <a:r>
              <a:rPr lang="en-IE" sz="3100" b="0" i="0" u="none" strike="noStrike" cap="none" dirty="0">
                <a:solidFill>
                  <a:srgbClr val="E1AE44"/>
                </a:solidFill>
                <a:latin typeface="Abel"/>
                <a:ea typeface="Abel"/>
                <a:cs typeface="Abel"/>
                <a:sym typeface="Abel"/>
              </a:rPr>
              <a:t>5. </a:t>
            </a:r>
            <a:r>
              <a:rPr lang="en-IE" sz="3100" b="1" i="0" u="none" strike="noStrike" cap="none" dirty="0" err="1">
                <a:solidFill>
                  <a:srgbClr val="E1AE44"/>
                </a:solidFill>
                <a:latin typeface="Abel"/>
                <a:ea typeface="Abel"/>
                <a:cs typeface="Abel"/>
                <a:sym typeface="Abel"/>
              </a:rPr>
              <a:t>Cronometraje</a:t>
            </a:r>
            <a:r>
              <a:rPr lang="en-IE" sz="3100" b="0" i="0" u="none" strike="noStrike" cap="none" dirty="0">
                <a:solidFill>
                  <a:srgbClr val="D8D8D8"/>
                </a:solidFill>
                <a:latin typeface="Abel"/>
                <a:ea typeface="Abel"/>
                <a:cs typeface="Abel"/>
                <a:sym typeface="Abel"/>
              </a:rPr>
              <a:t>. </a:t>
            </a:r>
            <a:r>
              <a:rPr lang="es-ES" sz="3100" b="0" i="0" u="none" strike="noStrike" cap="none" dirty="0" smtClean="0">
                <a:solidFill>
                  <a:schemeClr val="lt1"/>
                </a:solidFill>
                <a:latin typeface="Abel"/>
                <a:ea typeface="Abel"/>
                <a:cs typeface="Abel"/>
                <a:sym typeface="Abel"/>
              </a:rPr>
              <a:t>Ajusta </a:t>
            </a:r>
            <a:r>
              <a:rPr lang="es-ES" sz="3100" b="0" i="0" u="none" strike="noStrike" cap="none" dirty="0">
                <a:solidFill>
                  <a:schemeClr val="lt1"/>
                </a:solidFill>
                <a:latin typeface="Abel"/>
                <a:ea typeface="Abel"/>
                <a:cs typeface="Abel"/>
                <a:sym typeface="Abel"/>
              </a:rPr>
              <a:t>los elementos y la voz en off en la línea de tiempo.</a:t>
            </a:r>
            <a:endParaRPr sz="3100" b="0" i="0" u="none" strike="noStrike" cap="none" dirty="0">
              <a:solidFill>
                <a:schemeClr val="lt1"/>
              </a:solidFill>
              <a:latin typeface="Abel"/>
              <a:ea typeface="Abel"/>
              <a:cs typeface="Abel"/>
              <a:sym typeface="Abel"/>
            </a:endParaRPr>
          </a:p>
          <a:p>
            <a:pPr marL="0" marR="0" lvl="0" indent="78740" algn="l" rtl="0">
              <a:lnSpc>
                <a:spcPct val="90000"/>
              </a:lnSpc>
              <a:spcBef>
                <a:spcPts val="600"/>
              </a:spcBef>
              <a:spcAft>
                <a:spcPts val="0"/>
              </a:spcAft>
              <a:buClr>
                <a:srgbClr val="000000"/>
              </a:buClr>
              <a:buSzPct val="100000"/>
              <a:buFont typeface="Arial"/>
              <a:buNone/>
            </a:pPr>
            <a:endParaRPr sz="1600" b="0" i="0" u="none" strike="noStrike" cap="none" dirty="0">
              <a:solidFill>
                <a:srgbClr val="FFFFFF"/>
              </a:solidFill>
              <a:latin typeface="Arial"/>
              <a:ea typeface="Arial"/>
              <a:cs typeface="Arial"/>
              <a:sym typeface="Arial"/>
            </a:endParaRPr>
          </a:p>
        </p:txBody>
      </p:sp>
      <p:sp>
        <p:nvSpPr>
          <p:cNvPr id="313" name="Google Shape;313;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4" name="Google Shape;314;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5" name="Google Shape;315;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6" name="Google Shape;316;p38"/>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317" name="Google Shape;317;p38" descr="PowToon Kosten, Erfahrungen &amp;amp; Bewertungen - Capterra Österreich 2022"/>
          <p:cNvPicPr preferRelativeResize="0"/>
          <p:nvPr/>
        </p:nvPicPr>
        <p:blipFill rotWithShape="1">
          <a:blip r:embed="rId6">
            <a:alphaModFix/>
          </a:blip>
          <a:srcRect/>
          <a:stretch/>
        </p:blipFill>
        <p:spPr>
          <a:xfrm>
            <a:off x="1694612" y="1407233"/>
            <a:ext cx="2033914" cy="1326613"/>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321"/>
        <p:cNvGrpSpPr/>
        <p:nvPr/>
      </p:nvGrpSpPr>
      <p:grpSpPr>
        <a:xfrm>
          <a:off x="0" y="0"/>
          <a:ext cx="0" cy="0"/>
          <a:chOff x="0" y="0"/>
          <a:chExt cx="0" cy="0"/>
        </a:xfrm>
      </p:grpSpPr>
      <p:sp>
        <p:nvSpPr>
          <p:cNvPr id="322" name="Google Shape;322;p39"/>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3" name="Google Shape;323;p39"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324" name="Google Shape;324;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5" name="Google Shape;325;p3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326" name="Google Shape;326;p39"/>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327" name="Google Shape;327;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8" name="Google Shape;328;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29" name="Google Shape;329;p39"/>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330" name="Google Shape;330;p39"/>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s-ES" sz="4400" b="1" i="0" u="none" strike="noStrike" cap="none" dirty="0">
                <a:solidFill>
                  <a:schemeClr val="accent2"/>
                </a:solidFill>
                <a:latin typeface="Arial Black"/>
                <a:ea typeface="Arial Black"/>
                <a:cs typeface="Arial Black"/>
                <a:sym typeface="Arial Black"/>
              </a:rPr>
              <a:t>Uso de software de edición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0"/>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6" name="Google Shape;336;p40"/>
          <p:cNvPicPr preferRelativeResize="0"/>
          <p:nvPr/>
        </p:nvPicPr>
        <p:blipFill rotWithShape="1">
          <a:blip r:embed="rId3">
            <a:alphaModFix/>
          </a:blip>
          <a:srcRect l="3619" r="3618"/>
          <a:stretch/>
        </p:blipFill>
        <p:spPr>
          <a:xfrm>
            <a:off x="5546558" y="2391337"/>
            <a:ext cx="6645441" cy="4466657"/>
          </a:xfrm>
          <a:prstGeom prst="rect">
            <a:avLst/>
          </a:prstGeom>
          <a:noFill/>
          <a:ln>
            <a:noFill/>
          </a:ln>
        </p:spPr>
      </p:pic>
      <p:sp>
        <p:nvSpPr>
          <p:cNvPr id="337" name="Google Shape;337;p40"/>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p40"/>
          <p:cNvSpPr txBox="1">
            <a:spLocks noGrp="1"/>
          </p:cNvSpPr>
          <p:nvPr>
            <p:ph type="title"/>
          </p:nvPr>
        </p:nvSpPr>
        <p:spPr>
          <a:xfrm>
            <a:off x="1187668" y="910431"/>
            <a:ext cx="3769343"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dirty="0">
                <a:solidFill>
                  <a:srgbClr val="E1AE44"/>
                </a:solidFill>
                <a:latin typeface="Abel"/>
                <a:ea typeface="Abel"/>
                <a:cs typeface="Abel"/>
                <a:sym typeface="Abel"/>
              </a:rPr>
              <a:t>Uso de software de edición</a:t>
            </a:r>
            <a:endParaRPr dirty="0"/>
          </a:p>
        </p:txBody>
      </p:sp>
      <p:cxnSp>
        <p:nvCxnSpPr>
          <p:cNvPr id="339" name="Google Shape;339;p40"/>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40" name="Google Shape;340;p40"/>
          <p:cNvSpPr txBox="1">
            <a:spLocks noGrp="1"/>
          </p:cNvSpPr>
          <p:nvPr>
            <p:ph type="body" idx="1"/>
          </p:nvPr>
        </p:nvSpPr>
        <p:spPr>
          <a:xfrm>
            <a:off x="1187668" y="2557594"/>
            <a:ext cx="5793235" cy="3455434"/>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Haz una lista de las escenas y pistas de audio que se utilizarán en el proyecto final de la película</a:t>
            </a:r>
            <a:r>
              <a:rPr lang="en-IE" sz="2600" dirty="0">
                <a:solidFill>
                  <a:schemeClr val="lt1"/>
                </a:solidFill>
                <a:latin typeface="Abel"/>
                <a:ea typeface="Abel"/>
                <a:cs typeface="Abel"/>
                <a:sym typeface="Abel"/>
              </a:rPr>
              <a:t>.</a:t>
            </a:r>
            <a:endParaRPr dirty="0"/>
          </a:p>
          <a:p>
            <a:pPr marL="0" lvl="0" indent="0" algn="l" rtl="0">
              <a:lnSpc>
                <a:spcPct val="90000"/>
              </a:lnSpc>
              <a:spcBef>
                <a:spcPts val="1000"/>
              </a:spcBef>
              <a:spcAft>
                <a:spcPts val="0"/>
              </a:spcAft>
              <a:buSzPts val="1800"/>
              <a:buNone/>
            </a:pPr>
            <a:endParaRPr sz="2600" dirty="0">
              <a:solidFill>
                <a:schemeClr val="lt1"/>
              </a:solidFill>
              <a:latin typeface="Abel"/>
              <a:ea typeface="Abel"/>
              <a:cs typeface="Abel"/>
              <a:sym typeface="Abel"/>
            </a:endParaRPr>
          </a:p>
          <a:p>
            <a:pPr marL="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Elige tu música, vídeos e imágenes y almacénalos en un archivo</a:t>
            </a:r>
          </a:p>
          <a:p>
            <a:pPr marL="0" lvl="0" indent="0" algn="l" rtl="0">
              <a:lnSpc>
                <a:spcPct val="90000"/>
              </a:lnSpc>
              <a:spcBef>
                <a:spcPts val="1000"/>
              </a:spcBef>
              <a:spcAft>
                <a:spcPts val="0"/>
              </a:spcAft>
              <a:buSzPts val="1800"/>
              <a:buNone/>
            </a:pPr>
            <a:endParaRPr sz="2600" dirty="0">
              <a:solidFill>
                <a:schemeClr val="lt1"/>
              </a:solidFill>
              <a:latin typeface="Abel"/>
              <a:ea typeface="Abel"/>
              <a:cs typeface="Abel"/>
              <a:sym typeface="Abel"/>
            </a:endParaRPr>
          </a:p>
          <a:p>
            <a:pPr marL="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Haz una copia de todos los archivos y trabaja con las copias</a:t>
            </a:r>
          </a:p>
          <a:p>
            <a:pPr marL="457200" lvl="0" indent="-228600" algn="l" rtl="0">
              <a:lnSpc>
                <a:spcPct val="90000"/>
              </a:lnSpc>
              <a:spcBef>
                <a:spcPts val="1000"/>
              </a:spcBef>
              <a:spcAft>
                <a:spcPts val="0"/>
              </a:spcAft>
              <a:buClr>
                <a:schemeClr val="dk1"/>
              </a:buClr>
              <a:buSzPts val="1800"/>
              <a:buNone/>
            </a:pPr>
            <a:endParaRPr sz="2000" dirty="0">
              <a:solidFill>
                <a:schemeClr val="lt1"/>
              </a:solidFill>
              <a:latin typeface="Abel"/>
              <a:ea typeface="Abel"/>
              <a:cs typeface="Abel"/>
              <a:sym typeface="Abel"/>
            </a:endParaRPr>
          </a:p>
          <a:p>
            <a:pPr marL="457200" lvl="0" indent="-228600" algn="l" rtl="0">
              <a:lnSpc>
                <a:spcPct val="90000"/>
              </a:lnSpc>
              <a:spcBef>
                <a:spcPts val="1000"/>
              </a:spcBef>
              <a:spcAft>
                <a:spcPts val="0"/>
              </a:spcAft>
              <a:buClr>
                <a:schemeClr val="dk1"/>
              </a:buClr>
              <a:buSzPts val="1800"/>
              <a:buNone/>
            </a:pPr>
            <a:endParaRPr sz="2000" dirty="0">
              <a:solidFill>
                <a:schemeClr val="lt1"/>
              </a:solidFill>
            </a:endParaRPr>
          </a:p>
        </p:txBody>
      </p:sp>
      <p:sp>
        <p:nvSpPr>
          <p:cNvPr id="341" name="Google Shape;341;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2" name="Google Shape;342;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3" name="Google Shape;343;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4" name="Google Shape;344;p40"/>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4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0" name="Google Shape;350;p41"/>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51" name="Google Shape;351;p41"/>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2" name="Google Shape;352;p41"/>
          <p:cNvSpPr txBox="1">
            <a:spLocks noGrp="1"/>
          </p:cNvSpPr>
          <p:nvPr>
            <p:ph type="title"/>
          </p:nvPr>
        </p:nvSpPr>
        <p:spPr>
          <a:xfrm>
            <a:off x="1187668" y="910431"/>
            <a:ext cx="3817469"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dirty="0">
                <a:solidFill>
                  <a:srgbClr val="E1AE44"/>
                </a:solidFill>
                <a:latin typeface="Abel"/>
                <a:ea typeface="Abel"/>
                <a:cs typeface="Abel"/>
                <a:sym typeface="Abel"/>
              </a:rPr>
              <a:t>Uso de software de edición</a:t>
            </a:r>
            <a:endParaRPr dirty="0"/>
          </a:p>
        </p:txBody>
      </p:sp>
      <p:cxnSp>
        <p:nvCxnSpPr>
          <p:cNvPr id="353" name="Google Shape;353;p41"/>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54" name="Google Shape;354;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5" name="Google Shape;355;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56" name="Google Shape;356;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7" name="Google Shape;357;p4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58" name="Google Shape;358;p41"/>
          <p:cNvSpPr txBox="1">
            <a:spLocks noGrp="1"/>
          </p:cNvSpPr>
          <p:nvPr>
            <p:ph type="body" idx="1"/>
          </p:nvPr>
        </p:nvSpPr>
        <p:spPr>
          <a:xfrm>
            <a:off x="1090376" y="2610019"/>
            <a:ext cx="7679551" cy="3660773"/>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Cuando hayas descargado el programa de software que vas a utilizar, tendrás que "Crear un nuevo proyecto" en el programa.</a:t>
            </a:r>
          </a:p>
          <a:p>
            <a:pPr marL="114300" lvl="0" indent="0" algn="l" rtl="0">
              <a:lnSpc>
                <a:spcPct val="90000"/>
              </a:lnSpc>
              <a:spcBef>
                <a:spcPts val="1000"/>
              </a:spcBef>
              <a:spcAft>
                <a:spcPts val="0"/>
              </a:spcAft>
              <a:buSzPts val="1800"/>
              <a:buNone/>
            </a:pPr>
            <a:endParaRPr lang="es-ES" sz="2600" dirty="0">
              <a:solidFill>
                <a:schemeClr val="lt1"/>
              </a:solidFill>
              <a:latin typeface="Abel"/>
              <a:ea typeface="Abel"/>
              <a:cs typeface="Abel"/>
              <a:sym typeface="Abel"/>
            </a:endParaRPr>
          </a:p>
          <a:p>
            <a:pPr marL="11430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A continuación, tendrás que importar los archivos de vídeo y audio de tu carpeta "Final </a:t>
            </a:r>
            <a:r>
              <a:rPr lang="es-ES" sz="2600" dirty="0" err="1">
                <a:solidFill>
                  <a:schemeClr val="lt1"/>
                </a:solidFill>
                <a:latin typeface="Abel"/>
                <a:ea typeface="Abel"/>
                <a:cs typeface="Abel"/>
                <a:sym typeface="Abel"/>
              </a:rPr>
              <a:t>Cut</a:t>
            </a:r>
            <a:r>
              <a:rPr lang="es-ES" sz="2600" dirty="0">
                <a:solidFill>
                  <a:schemeClr val="lt1"/>
                </a:solidFill>
                <a:latin typeface="Abel"/>
                <a:ea typeface="Abel"/>
                <a:cs typeface="Abel"/>
                <a:sym typeface="Abel"/>
              </a:rPr>
              <a:t>".</a:t>
            </a:r>
          </a:p>
          <a:p>
            <a:pPr marL="114300" lvl="0" indent="0" algn="l" rtl="0">
              <a:lnSpc>
                <a:spcPct val="90000"/>
              </a:lnSpc>
              <a:spcBef>
                <a:spcPts val="1000"/>
              </a:spcBef>
              <a:spcAft>
                <a:spcPts val="0"/>
              </a:spcAft>
              <a:buSzPts val="1800"/>
              <a:buNone/>
            </a:pPr>
            <a:endParaRPr lang="es-ES" sz="2600" dirty="0">
              <a:solidFill>
                <a:schemeClr val="lt1"/>
              </a:solidFill>
              <a:latin typeface="Abel"/>
              <a:ea typeface="Abel"/>
              <a:cs typeface="Abel"/>
              <a:sym typeface="Abel"/>
            </a:endParaRPr>
          </a:p>
          <a:p>
            <a:pPr marL="114300" lvl="0" indent="0" algn="l" rtl="0">
              <a:lnSpc>
                <a:spcPct val="90000"/>
              </a:lnSpc>
              <a:spcBef>
                <a:spcPts val="1000"/>
              </a:spcBef>
              <a:spcAft>
                <a:spcPts val="0"/>
              </a:spcAft>
              <a:buSzPts val="1800"/>
              <a:buNone/>
            </a:pPr>
            <a:r>
              <a:rPr lang="es-ES" sz="2600" dirty="0">
                <a:solidFill>
                  <a:schemeClr val="lt1"/>
                </a:solidFill>
                <a:latin typeface="Abel"/>
                <a:ea typeface="Abel"/>
                <a:cs typeface="Abel"/>
                <a:sym typeface="Abel"/>
              </a:rPr>
              <a:t>Recuerda importar los archivos en secuencia.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11"/>
          <p:cNvPicPr preferRelativeResize="0"/>
          <p:nvPr/>
        </p:nvPicPr>
        <p:blipFill rotWithShape="1">
          <a:blip r:embed="rId4">
            <a:alphaModFix/>
          </a:blip>
          <a:srcRect/>
          <a:stretch/>
        </p:blipFill>
        <p:spPr>
          <a:xfrm>
            <a:off x="2457287" y="1236264"/>
            <a:ext cx="7168494" cy="4166562"/>
          </a:xfrm>
          <a:prstGeom prst="rect">
            <a:avLst/>
          </a:prstGeom>
          <a:noFill/>
          <a:ln>
            <a:noFill/>
          </a:ln>
        </p:spPr>
      </p:pic>
      <p:sp>
        <p:nvSpPr>
          <p:cNvPr id="106" name="Google Shape;10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7" name="Google Shape;10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08" name="Google Shape;10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9" name="Google Shape;10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10" name="Google Shape;110;p11"/>
          <p:cNvSpPr txBox="1"/>
          <p:nvPr/>
        </p:nvSpPr>
        <p:spPr>
          <a:xfrm>
            <a:off x="3185456" y="2354964"/>
            <a:ext cx="5821087" cy="19389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s-ES" sz="4000" b="0" i="0" u="none" strike="noStrike" cap="none" dirty="0">
                <a:solidFill>
                  <a:srgbClr val="FD3259"/>
                </a:solidFill>
                <a:latin typeface="Arial Black"/>
                <a:ea typeface="Arial Black"/>
                <a:cs typeface="Arial Black"/>
                <a:sym typeface="Arial Black"/>
              </a:rPr>
              <a:t>Módulo 4: Editar y presentar su historia en línea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4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42"/>
          <p:cNvPicPr preferRelativeResize="0"/>
          <p:nvPr/>
        </p:nvPicPr>
        <p:blipFill rotWithShape="1">
          <a:blip r:embed="rId3">
            <a:alphaModFix/>
          </a:blip>
          <a:srcRect l="8156" r="8155"/>
          <a:stretch/>
        </p:blipFill>
        <p:spPr>
          <a:xfrm>
            <a:off x="5546558" y="2391337"/>
            <a:ext cx="6645441" cy="4466657"/>
          </a:xfrm>
          <a:prstGeom prst="rect">
            <a:avLst/>
          </a:prstGeom>
          <a:noFill/>
          <a:ln>
            <a:noFill/>
          </a:ln>
        </p:spPr>
      </p:pic>
      <p:sp>
        <p:nvSpPr>
          <p:cNvPr id="365" name="Google Shape;365;p42"/>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42"/>
          <p:cNvSpPr txBox="1">
            <a:spLocks noGrp="1"/>
          </p:cNvSpPr>
          <p:nvPr>
            <p:ph type="title"/>
          </p:nvPr>
        </p:nvSpPr>
        <p:spPr>
          <a:xfrm>
            <a:off x="1217491" y="903426"/>
            <a:ext cx="3595142"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a:solidFill>
                  <a:srgbClr val="E1AE44"/>
                </a:solidFill>
                <a:latin typeface="Abel"/>
                <a:ea typeface="Abel"/>
                <a:cs typeface="Abel"/>
                <a:sym typeface="Abel"/>
              </a:rPr>
              <a:t>Uso de software de edición</a:t>
            </a:r>
            <a:endParaRPr dirty="0"/>
          </a:p>
        </p:txBody>
      </p:sp>
      <p:cxnSp>
        <p:nvCxnSpPr>
          <p:cNvPr id="367" name="Google Shape;367;p42"/>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68" name="Google Shape;368;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70" name="Google Shape;370;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71" name="Google Shape;371;p4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2" name="Google Shape;372;p42"/>
          <p:cNvSpPr txBox="1">
            <a:spLocks noGrp="1"/>
          </p:cNvSpPr>
          <p:nvPr>
            <p:ph type="body" idx="1"/>
          </p:nvPr>
        </p:nvSpPr>
        <p:spPr>
          <a:xfrm>
            <a:off x="1028982" y="2552206"/>
            <a:ext cx="5420979" cy="3666060"/>
          </a:xfrm>
          <a:prstGeom prst="rect">
            <a:avLst/>
          </a:prstGeom>
          <a:noFill/>
          <a:ln>
            <a:noFill/>
          </a:ln>
        </p:spPr>
        <p:txBody>
          <a:bodyPr spcFirstLastPara="1" wrap="square" lIns="91425" tIns="45700" rIns="91425" bIns="45700" anchor="t" anchorCtr="0">
            <a:normAutofit fontScale="55000" lnSpcReduction="20000"/>
          </a:bodyPr>
          <a:lstStyle/>
          <a:p>
            <a:pPr marL="114300" lvl="0" indent="0" algn="l" rtl="0">
              <a:lnSpc>
                <a:spcPct val="90000"/>
              </a:lnSpc>
              <a:spcBef>
                <a:spcPts val="1000"/>
              </a:spcBef>
              <a:spcAft>
                <a:spcPts val="0"/>
              </a:spcAft>
              <a:buSzPct val="72727"/>
              <a:buNone/>
            </a:pPr>
            <a:r>
              <a:rPr lang="es-ES" sz="4500" dirty="0">
                <a:solidFill>
                  <a:schemeClr val="lt1"/>
                </a:solidFill>
                <a:latin typeface="Abel"/>
                <a:ea typeface="Abel"/>
                <a:cs typeface="Abel"/>
                <a:sym typeface="Abel"/>
              </a:rPr>
              <a:t>La interfaz de usuario de la mayoría de los programas de edición consta de dos elementos básicos:</a:t>
            </a:r>
          </a:p>
          <a:p>
            <a:pPr marL="114300" lvl="0" indent="0" algn="l" rtl="0">
              <a:lnSpc>
                <a:spcPct val="90000"/>
              </a:lnSpc>
              <a:spcBef>
                <a:spcPts val="1000"/>
              </a:spcBef>
              <a:spcAft>
                <a:spcPts val="0"/>
              </a:spcAft>
              <a:buSzPct val="72727"/>
              <a:buNone/>
            </a:pPr>
            <a:endParaRPr lang="es-ES" sz="4500" dirty="0">
              <a:solidFill>
                <a:schemeClr val="lt1"/>
              </a:solidFill>
              <a:latin typeface="Abel"/>
              <a:ea typeface="Abel"/>
              <a:cs typeface="Abel"/>
              <a:sym typeface="Abel"/>
            </a:endParaRPr>
          </a:p>
          <a:p>
            <a:pPr marL="114300" lvl="0" indent="0" algn="l" rtl="0">
              <a:lnSpc>
                <a:spcPct val="90000"/>
              </a:lnSpc>
              <a:spcBef>
                <a:spcPts val="1000"/>
              </a:spcBef>
              <a:spcAft>
                <a:spcPts val="0"/>
              </a:spcAft>
              <a:buSzPct val="72727"/>
              <a:buNone/>
            </a:pPr>
            <a:r>
              <a:rPr lang="es-ES" sz="4500" dirty="0">
                <a:solidFill>
                  <a:schemeClr val="lt1"/>
                </a:solidFill>
                <a:latin typeface="Abel"/>
                <a:ea typeface="Abel"/>
                <a:cs typeface="Abel"/>
                <a:sym typeface="Abel"/>
              </a:rPr>
              <a:t>1) Una ventana de edición, donde se coloca el material de vídeo y audio a lo largo de una línea de tiempo y se edita</a:t>
            </a:r>
          </a:p>
          <a:p>
            <a:pPr marL="114300" lvl="0" indent="0" algn="l" rtl="0">
              <a:lnSpc>
                <a:spcPct val="90000"/>
              </a:lnSpc>
              <a:spcBef>
                <a:spcPts val="1000"/>
              </a:spcBef>
              <a:spcAft>
                <a:spcPts val="0"/>
              </a:spcAft>
              <a:buSzPct val="72727"/>
              <a:buNone/>
            </a:pPr>
            <a:endParaRPr lang="es-ES" sz="4500" dirty="0">
              <a:solidFill>
                <a:schemeClr val="lt1"/>
              </a:solidFill>
              <a:latin typeface="Abel"/>
              <a:ea typeface="Abel"/>
              <a:cs typeface="Abel"/>
              <a:sym typeface="Abel"/>
            </a:endParaRPr>
          </a:p>
          <a:p>
            <a:pPr marL="114300" lvl="0" indent="0" algn="l" rtl="0">
              <a:lnSpc>
                <a:spcPct val="90000"/>
              </a:lnSpc>
              <a:spcBef>
                <a:spcPts val="1000"/>
              </a:spcBef>
              <a:spcAft>
                <a:spcPts val="0"/>
              </a:spcAft>
              <a:buSzPct val="72727"/>
              <a:buNone/>
            </a:pPr>
            <a:r>
              <a:rPr lang="es-ES" sz="4500" dirty="0">
                <a:solidFill>
                  <a:schemeClr val="lt1"/>
                </a:solidFill>
                <a:latin typeface="Abel"/>
                <a:ea typeface="Abel"/>
                <a:cs typeface="Abel"/>
                <a:sym typeface="Abel"/>
              </a:rPr>
              <a:t>2) Una ventana de previsualización, donde se puede ver el vídeo</a:t>
            </a:r>
            <a:r>
              <a:rPr lang="en-IE" sz="4500" dirty="0">
                <a:solidFill>
                  <a:schemeClr val="lt1"/>
                </a:solidFill>
                <a:latin typeface="Abel"/>
                <a:ea typeface="Abel"/>
                <a:cs typeface="Abel"/>
                <a:sym typeface="Abel"/>
              </a:rPr>
              <a:t>.</a:t>
            </a:r>
            <a:endParaRPr dirty="0"/>
          </a:p>
          <a:p>
            <a:pPr marL="114300" lvl="0" indent="0" algn="l" rtl="0">
              <a:lnSpc>
                <a:spcPct val="90000"/>
              </a:lnSpc>
              <a:spcBef>
                <a:spcPts val="1000"/>
              </a:spcBef>
              <a:spcAft>
                <a:spcPts val="0"/>
              </a:spcAft>
              <a:buSzPct val="116883"/>
              <a:buNone/>
            </a:pPr>
            <a:endParaRPr dirty="0">
              <a:solidFill>
                <a:srgbClr val="D8D8D8"/>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4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3"/>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79" name="Google Shape;379;p43"/>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43"/>
          <p:cNvSpPr txBox="1">
            <a:spLocks noGrp="1"/>
          </p:cNvSpPr>
          <p:nvPr>
            <p:ph type="title"/>
          </p:nvPr>
        </p:nvSpPr>
        <p:spPr>
          <a:xfrm>
            <a:off x="1187668" y="910431"/>
            <a:ext cx="3785385"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dirty="0">
                <a:solidFill>
                  <a:srgbClr val="E1AE44"/>
                </a:solidFill>
                <a:latin typeface="Abel"/>
                <a:ea typeface="Abel"/>
                <a:cs typeface="Abel"/>
                <a:sym typeface="Abel"/>
              </a:rPr>
              <a:t>Uso de software de edición</a:t>
            </a:r>
            <a:endParaRPr dirty="0"/>
          </a:p>
        </p:txBody>
      </p:sp>
      <p:cxnSp>
        <p:nvCxnSpPr>
          <p:cNvPr id="381" name="Google Shape;381;p43"/>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82" name="Google Shape;382;p43"/>
          <p:cNvSpPr txBox="1">
            <a:spLocks noGrp="1"/>
          </p:cNvSpPr>
          <p:nvPr>
            <p:ph type="body" idx="1"/>
          </p:nvPr>
        </p:nvSpPr>
        <p:spPr>
          <a:xfrm>
            <a:off x="1130768" y="2304788"/>
            <a:ext cx="7471811" cy="3839892"/>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IE" sz="3600" dirty="0" err="1">
                <a:solidFill>
                  <a:srgbClr val="2F5496"/>
                </a:solidFill>
                <a:latin typeface="Abel"/>
                <a:ea typeface="Abel"/>
                <a:cs typeface="Abel"/>
                <a:sym typeface="Abel"/>
              </a:rPr>
              <a:t>Efectos</a:t>
            </a:r>
            <a:endParaRPr dirty="0"/>
          </a:p>
          <a:p>
            <a:pPr marL="114300" lvl="0" indent="0" algn="l" rtl="0">
              <a:lnSpc>
                <a:spcPct val="90000"/>
              </a:lnSpc>
              <a:spcBef>
                <a:spcPts val="1000"/>
              </a:spcBef>
              <a:spcAft>
                <a:spcPts val="0"/>
              </a:spcAft>
              <a:buSzPts val="1800"/>
              <a:buNone/>
            </a:pPr>
            <a:r>
              <a:rPr lang="es-ES" sz="2200" dirty="0">
                <a:solidFill>
                  <a:schemeClr val="lt1"/>
                </a:solidFill>
                <a:latin typeface="Abel"/>
                <a:ea typeface="Abel"/>
                <a:cs typeface="Abel"/>
                <a:sym typeface="Abel"/>
              </a:rPr>
              <a:t>Al utilizar el software, puedes cortar, hacer clic y arrastrar y reordenar las pistas de vídeo y audio a lo largo de la línea de tiempo. </a:t>
            </a:r>
          </a:p>
          <a:p>
            <a:pPr marL="114300" lvl="0" indent="0" algn="l" rtl="0">
              <a:lnSpc>
                <a:spcPct val="90000"/>
              </a:lnSpc>
              <a:spcBef>
                <a:spcPts val="1000"/>
              </a:spcBef>
              <a:spcAft>
                <a:spcPts val="0"/>
              </a:spcAft>
              <a:buSzPts val="1800"/>
              <a:buNone/>
            </a:pPr>
            <a:r>
              <a:rPr lang="es-ES" sz="2200" dirty="0">
                <a:solidFill>
                  <a:schemeClr val="lt1"/>
                </a:solidFill>
                <a:latin typeface="Abel"/>
                <a:ea typeface="Abel"/>
                <a:cs typeface="Abel"/>
                <a:sym typeface="Abel"/>
              </a:rPr>
              <a:t>Pero los cambios graduales, llamados transiciones, son a veces más apropiados.</a:t>
            </a:r>
          </a:p>
          <a:p>
            <a:pPr marL="114300" lvl="0" indent="0" algn="l" rtl="0">
              <a:lnSpc>
                <a:spcPct val="90000"/>
              </a:lnSpc>
              <a:spcBef>
                <a:spcPts val="1000"/>
              </a:spcBef>
              <a:spcAft>
                <a:spcPts val="0"/>
              </a:spcAft>
              <a:buSzPts val="1800"/>
              <a:buNone/>
            </a:pPr>
            <a:r>
              <a:rPr lang="es-ES" sz="2200" dirty="0">
                <a:solidFill>
                  <a:schemeClr val="lt1"/>
                </a:solidFill>
                <a:latin typeface="Abel"/>
                <a:ea typeface="Abel"/>
                <a:cs typeface="Abel"/>
                <a:sym typeface="Abel"/>
              </a:rPr>
              <a:t>Si estás editando varias escenas, puedes añadir "transiciones" entre ellas.  </a:t>
            </a:r>
          </a:p>
          <a:p>
            <a:pPr marL="114300" lvl="0" indent="0" algn="l" rtl="0">
              <a:lnSpc>
                <a:spcPct val="90000"/>
              </a:lnSpc>
              <a:spcBef>
                <a:spcPts val="1000"/>
              </a:spcBef>
              <a:spcAft>
                <a:spcPts val="0"/>
              </a:spcAft>
              <a:buSzPts val="1800"/>
              <a:buNone/>
            </a:pPr>
            <a:r>
              <a:rPr lang="es-ES" sz="2200" dirty="0">
                <a:solidFill>
                  <a:schemeClr val="lt1"/>
                </a:solidFill>
                <a:latin typeface="Abel"/>
                <a:ea typeface="Abel"/>
                <a:cs typeface="Abel"/>
                <a:sym typeface="Abel"/>
              </a:rPr>
              <a:t>Las transiciones más habituales en el cine y la televisión son el "Cross </a:t>
            </a:r>
            <a:r>
              <a:rPr lang="es-ES" sz="2200" dirty="0" err="1">
                <a:solidFill>
                  <a:schemeClr val="lt1"/>
                </a:solidFill>
                <a:latin typeface="Abel"/>
                <a:ea typeface="Abel"/>
                <a:cs typeface="Abel"/>
                <a:sym typeface="Abel"/>
              </a:rPr>
              <a:t>Dissolve</a:t>
            </a:r>
            <a:r>
              <a:rPr lang="es-ES" sz="2200" dirty="0">
                <a:solidFill>
                  <a:schemeClr val="lt1"/>
                </a:solidFill>
                <a:latin typeface="Abel"/>
                <a:ea typeface="Abel"/>
                <a:cs typeface="Abel"/>
                <a:sym typeface="Abel"/>
              </a:rPr>
              <a:t>" (fundido lento entre dos clips) y la transición a negro</a:t>
            </a:r>
            <a:r>
              <a:rPr lang="en-IE" sz="2200" dirty="0">
                <a:solidFill>
                  <a:schemeClr val="lt1"/>
                </a:solidFill>
                <a:latin typeface="Abel"/>
                <a:ea typeface="Abel"/>
                <a:cs typeface="Abel"/>
                <a:sym typeface="Abel"/>
              </a:rPr>
              <a:t>.</a:t>
            </a:r>
            <a:endParaRPr dirty="0"/>
          </a:p>
        </p:txBody>
      </p:sp>
      <p:sp>
        <p:nvSpPr>
          <p:cNvPr id="383" name="Google Shape;383;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4" name="Google Shape;384;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85" name="Google Shape;385;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44"/>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2" name="Google Shape;392;p44"/>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93" name="Google Shape;393;p44"/>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4" name="Google Shape;394;p44"/>
          <p:cNvSpPr txBox="1">
            <a:spLocks noGrp="1"/>
          </p:cNvSpPr>
          <p:nvPr>
            <p:ph type="title"/>
          </p:nvPr>
        </p:nvSpPr>
        <p:spPr>
          <a:xfrm>
            <a:off x="1187668" y="910431"/>
            <a:ext cx="3785385"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dirty="0">
                <a:solidFill>
                  <a:srgbClr val="E1AE44"/>
                </a:solidFill>
                <a:latin typeface="Abel"/>
                <a:ea typeface="Abel"/>
                <a:cs typeface="Abel"/>
                <a:sym typeface="Abel"/>
              </a:rPr>
              <a:t>Uso de software de edición</a:t>
            </a:r>
            <a:endParaRPr dirty="0"/>
          </a:p>
        </p:txBody>
      </p:sp>
      <p:cxnSp>
        <p:nvCxnSpPr>
          <p:cNvPr id="395" name="Google Shape;395;p44"/>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96" name="Google Shape;396;p44"/>
          <p:cNvSpPr txBox="1">
            <a:spLocks noGrp="1"/>
          </p:cNvSpPr>
          <p:nvPr>
            <p:ph type="body" idx="1"/>
          </p:nvPr>
        </p:nvSpPr>
        <p:spPr>
          <a:xfrm>
            <a:off x="1072020" y="2448393"/>
            <a:ext cx="6768158" cy="3865345"/>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1000"/>
              </a:spcBef>
              <a:spcAft>
                <a:spcPts val="0"/>
              </a:spcAft>
              <a:buSzPts val="1800"/>
              <a:buNone/>
            </a:pPr>
            <a:r>
              <a:rPr lang="en-IE" sz="3600" dirty="0">
                <a:solidFill>
                  <a:srgbClr val="2F5496"/>
                </a:solidFill>
                <a:latin typeface="Abel"/>
                <a:ea typeface="Abel"/>
                <a:cs typeface="Abel"/>
                <a:sym typeface="Abel"/>
              </a:rPr>
              <a:t>Jump cut</a:t>
            </a:r>
            <a:endParaRPr dirty="0"/>
          </a:p>
          <a:p>
            <a:pPr marL="114300" lvl="0" indent="0" algn="l" rtl="0">
              <a:lnSpc>
                <a:spcPct val="90000"/>
              </a:lnSpc>
              <a:spcBef>
                <a:spcPts val="1000"/>
              </a:spcBef>
              <a:spcAft>
                <a:spcPts val="0"/>
              </a:spcAft>
              <a:buSzPts val="1800"/>
              <a:buNone/>
            </a:pPr>
            <a:r>
              <a:rPr lang="es-ES" sz="2000" dirty="0">
                <a:solidFill>
                  <a:schemeClr val="lt1"/>
                </a:solidFill>
                <a:latin typeface="Abel"/>
                <a:ea typeface="Abel"/>
                <a:cs typeface="Abel"/>
                <a:sym typeface="Abel"/>
              </a:rPr>
              <a:t>Un "</a:t>
            </a:r>
            <a:r>
              <a:rPr lang="es-ES" sz="2000" dirty="0" err="1">
                <a:solidFill>
                  <a:schemeClr val="lt1"/>
                </a:solidFill>
                <a:latin typeface="Abel"/>
                <a:ea typeface="Abel"/>
                <a:cs typeface="Abel"/>
                <a:sym typeface="Abel"/>
              </a:rPr>
              <a:t>jump</a:t>
            </a:r>
            <a:r>
              <a:rPr lang="es-ES" sz="2000" dirty="0">
                <a:solidFill>
                  <a:schemeClr val="lt1"/>
                </a:solidFill>
                <a:latin typeface="Abel"/>
                <a:ea typeface="Abel"/>
                <a:cs typeface="Abel"/>
                <a:sym typeface="Abel"/>
              </a:rPr>
              <a:t> </a:t>
            </a:r>
            <a:r>
              <a:rPr lang="es-ES" sz="2000" dirty="0" err="1">
                <a:solidFill>
                  <a:schemeClr val="lt1"/>
                </a:solidFill>
                <a:latin typeface="Abel"/>
                <a:ea typeface="Abel"/>
                <a:cs typeface="Abel"/>
                <a:sym typeface="Abel"/>
              </a:rPr>
              <a:t>cut</a:t>
            </a:r>
            <a:r>
              <a:rPr lang="es-ES" sz="2000" dirty="0">
                <a:solidFill>
                  <a:schemeClr val="lt1"/>
                </a:solidFill>
                <a:latin typeface="Abel"/>
                <a:ea typeface="Abel"/>
                <a:cs typeface="Abel"/>
                <a:sym typeface="Abel"/>
              </a:rPr>
              <a:t>" es cuando el sonido y la imagen cambian al mismo tiempo.</a:t>
            </a:r>
          </a:p>
          <a:p>
            <a:pPr marL="114300" lvl="0" indent="0" algn="l" rtl="0">
              <a:lnSpc>
                <a:spcPct val="90000"/>
              </a:lnSpc>
              <a:spcBef>
                <a:spcPts val="1000"/>
              </a:spcBef>
              <a:spcAft>
                <a:spcPts val="0"/>
              </a:spcAft>
              <a:buSzPts val="1800"/>
              <a:buNone/>
            </a:pPr>
            <a:r>
              <a:rPr lang="es-ES" sz="2000" dirty="0">
                <a:solidFill>
                  <a:schemeClr val="lt1"/>
                </a:solidFill>
                <a:latin typeface="Abel"/>
                <a:ea typeface="Abel"/>
                <a:cs typeface="Abel"/>
                <a:sym typeface="Abel"/>
              </a:rPr>
              <a:t>En el cine es el equivalente a un nuevo párrafo o capítulo en un libro.</a:t>
            </a:r>
          </a:p>
          <a:p>
            <a:pPr marL="114300" lvl="0" indent="0" algn="l" rtl="0">
              <a:lnSpc>
                <a:spcPct val="90000"/>
              </a:lnSpc>
              <a:spcBef>
                <a:spcPts val="1000"/>
              </a:spcBef>
              <a:spcAft>
                <a:spcPts val="0"/>
              </a:spcAft>
              <a:buSzPts val="1800"/>
              <a:buNone/>
            </a:pPr>
            <a:r>
              <a:rPr lang="es-ES" sz="2000" dirty="0">
                <a:solidFill>
                  <a:schemeClr val="lt1"/>
                </a:solidFill>
                <a:latin typeface="Abel"/>
                <a:ea typeface="Abel"/>
                <a:cs typeface="Abel"/>
                <a:sym typeface="Abel"/>
              </a:rPr>
              <a:t>Sin embargo, si quieres que la historia siga su curso, deja que el sonido de la escena anterior continúe durante unos segundos mientras la escena aparece en pantalla, o deja que el sonido de la nueva escena comience unos segundos antes de mostrarla.</a:t>
            </a:r>
          </a:p>
          <a:p>
            <a:pPr marL="114300" lvl="0" indent="0" algn="l" rtl="0">
              <a:lnSpc>
                <a:spcPct val="90000"/>
              </a:lnSpc>
              <a:spcBef>
                <a:spcPts val="1000"/>
              </a:spcBef>
              <a:spcAft>
                <a:spcPts val="0"/>
              </a:spcAft>
              <a:buSzPts val="1800"/>
              <a:buNone/>
            </a:pPr>
            <a:r>
              <a:rPr lang="es-ES" sz="2000" dirty="0">
                <a:solidFill>
                  <a:schemeClr val="lt1"/>
                </a:solidFill>
                <a:latin typeface="Abel"/>
                <a:ea typeface="Abel"/>
                <a:cs typeface="Abel"/>
                <a:sym typeface="Abel"/>
              </a:rPr>
              <a:t>Un corte limpio o de salto entre clips es la forma más habitual de unir diferentes planos</a:t>
            </a:r>
            <a:r>
              <a:rPr lang="en-IE" sz="2000" dirty="0">
                <a:solidFill>
                  <a:schemeClr val="lt1"/>
                </a:solidFill>
                <a:latin typeface="Abel"/>
                <a:ea typeface="Abel"/>
                <a:cs typeface="Abel"/>
                <a:sym typeface="Abel"/>
              </a:rPr>
              <a:t>. </a:t>
            </a:r>
            <a:endParaRPr dirty="0"/>
          </a:p>
        </p:txBody>
      </p:sp>
      <p:sp>
        <p:nvSpPr>
          <p:cNvPr id="397" name="Google Shape;397;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8" name="Google Shape;398;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9" name="Google Shape;399;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0" name="Google Shape;400;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4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45"/>
          <p:cNvPicPr preferRelativeResize="0"/>
          <p:nvPr/>
        </p:nvPicPr>
        <p:blipFill rotWithShape="1">
          <a:blip r:embed="rId3">
            <a:alphaModFix/>
          </a:blip>
          <a:srcRect l="379" r="379"/>
          <a:stretch/>
        </p:blipFill>
        <p:spPr>
          <a:xfrm>
            <a:off x="5546558" y="2391337"/>
            <a:ext cx="6645441" cy="4466657"/>
          </a:xfrm>
          <a:prstGeom prst="rect">
            <a:avLst/>
          </a:prstGeom>
          <a:noFill/>
          <a:ln>
            <a:noFill/>
          </a:ln>
        </p:spPr>
      </p:pic>
      <p:sp>
        <p:nvSpPr>
          <p:cNvPr id="407" name="Google Shape;407;p45"/>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p45"/>
          <p:cNvSpPr txBox="1">
            <a:spLocks noGrp="1"/>
          </p:cNvSpPr>
          <p:nvPr>
            <p:ph type="title"/>
          </p:nvPr>
        </p:nvSpPr>
        <p:spPr>
          <a:xfrm>
            <a:off x="1187668" y="910431"/>
            <a:ext cx="3769343" cy="14664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s-ES" dirty="0">
                <a:solidFill>
                  <a:srgbClr val="E1AE44"/>
                </a:solidFill>
                <a:latin typeface="Abel"/>
                <a:ea typeface="Abel"/>
                <a:cs typeface="Abel"/>
                <a:sym typeface="Abel"/>
              </a:rPr>
              <a:t>Uso de software de edición</a:t>
            </a:r>
            <a:endParaRPr dirty="0"/>
          </a:p>
        </p:txBody>
      </p:sp>
      <p:cxnSp>
        <p:nvCxnSpPr>
          <p:cNvPr id="409" name="Google Shape;409;p45"/>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410" name="Google Shape;410;p45"/>
          <p:cNvSpPr txBox="1">
            <a:spLocks noGrp="1"/>
          </p:cNvSpPr>
          <p:nvPr>
            <p:ph type="body" idx="1"/>
          </p:nvPr>
        </p:nvSpPr>
        <p:spPr>
          <a:xfrm>
            <a:off x="1146810" y="2576617"/>
            <a:ext cx="5675248" cy="3455476"/>
          </a:xfrm>
          <a:prstGeom prst="rect">
            <a:avLst/>
          </a:prstGeom>
          <a:noFill/>
          <a:ln>
            <a:noFill/>
          </a:ln>
        </p:spPr>
        <p:txBody>
          <a:bodyPr spcFirstLastPara="1" wrap="square" lIns="0" tIns="0" rIns="0" bIns="0" anchor="t" anchorCtr="0">
            <a:normAutofit fontScale="85000" lnSpcReduction="20000"/>
          </a:bodyPr>
          <a:lstStyle/>
          <a:p>
            <a:pPr marL="114300" lvl="0" indent="0" algn="l" rtl="0">
              <a:lnSpc>
                <a:spcPct val="90000"/>
              </a:lnSpc>
              <a:spcBef>
                <a:spcPts val="1000"/>
              </a:spcBef>
              <a:spcAft>
                <a:spcPts val="0"/>
              </a:spcAft>
              <a:buSzPct val="49896"/>
              <a:buNone/>
            </a:pPr>
            <a:r>
              <a:rPr lang="en-IE" sz="3900" dirty="0">
                <a:solidFill>
                  <a:srgbClr val="1E4E79"/>
                </a:solidFill>
                <a:latin typeface="Abel"/>
                <a:ea typeface="Abel"/>
                <a:cs typeface="Abel"/>
                <a:sym typeface="Abel"/>
              </a:rPr>
              <a:t>Pasos finales</a:t>
            </a:r>
            <a:endParaRPr dirty="0"/>
          </a:p>
          <a:p>
            <a:pPr marL="114300" lvl="0" indent="0" algn="l" rtl="0">
              <a:lnSpc>
                <a:spcPct val="90000"/>
              </a:lnSpc>
              <a:spcBef>
                <a:spcPts val="1000"/>
              </a:spcBef>
              <a:spcAft>
                <a:spcPts val="0"/>
              </a:spcAft>
              <a:buSzPct val="97297"/>
              <a:buNone/>
            </a:pPr>
            <a:endParaRPr sz="2000" dirty="0">
              <a:solidFill>
                <a:schemeClr val="lt1"/>
              </a:solidFill>
              <a:latin typeface="Abel"/>
              <a:ea typeface="Abel"/>
              <a:cs typeface="Abel"/>
              <a:sym typeface="Abel"/>
            </a:endParaRPr>
          </a:p>
          <a:p>
            <a:pPr marL="114300" lvl="0" indent="0" algn="l" rtl="0">
              <a:lnSpc>
                <a:spcPct val="90000"/>
              </a:lnSpc>
              <a:spcBef>
                <a:spcPts val="1000"/>
              </a:spcBef>
              <a:spcAft>
                <a:spcPts val="0"/>
              </a:spcAft>
              <a:buSzPct val="69498"/>
              <a:buNone/>
            </a:pPr>
            <a:r>
              <a:rPr lang="es-ES" dirty="0">
                <a:solidFill>
                  <a:schemeClr val="lt1"/>
                </a:solidFill>
                <a:latin typeface="Abel"/>
                <a:ea typeface="Abel"/>
                <a:cs typeface="Abel"/>
                <a:sym typeface="Abel"/>
              </a:rPr>
              <a:t>El primer paso que hay que dar en el proceso de edición es revisar todas las secuencias y archivos de sonido que ha capturado el equipo de rodaje.</a:t>
            </a:r>
          </a:p>
          <a:p>
            <a:pPr marL="114300" lvl="0" indent="0" algn="l" rtl="0">
              <a:lnSpc>
                <a:spcPct val="90000"/>
              </a:lnSpc>
              <a:spcBef>
                <a:spcPts val="1000"/>
              </a:spcBef>
              <a:spcAft>
                <a:spcPts val="0"/>
              </a:spcAft>
              <a:buSzPct val="69498"/>
              <a:buNone/>
            </a:pPr>
            <a:endParaRPr lang="es-ES" dirty="0">
              <a:solidFill>
                <a:schemeClr val="lt1"/>
              </a:solidFill>
              <a:latin typeface="Abel"/>
              <a:ea typeface="Abel"/>
              <a:cs typeface="Abel"/>
              <a:sym typeface="Abel"/>
            </a:endParaRPr>
          </a:p>
          <a:p>
            <a:pPr marL="114300" lvl="0" indent="0" algn="l" rtl="0">
              <a:lnSpc>
                <a:spcPct val="90000"/>
              </a:lnSpc>
              <a:spcBef>
                <a:spcPts val="1000"/>
              </a:spcBef>
              <a:spcAft>
                <a:spcPts val="0"/>
              </a:spcAft>
              <a:buSzPct val="69498"/>
              <a:buNone/>
            </a:pPr>
            <a:r>
              <a:rPr lang="es-ES" dirty="0">
                <a:solidFill>
                  <a:schemeClr val="lt1"/>
                </a:solidFill>
                <a:latin typeface="Abel"/>
                <a:ea typeface="Abel"/>
                <a:cs typeface="Abel"/>
                <a:sym typeface="Abel"/>
              </a:rPr>
              <a:t>Es importante etiquetar y almacenar todos los archivos correctamente, para que puedas encontrar todo el material que necesitas</a:t>
            </a:r>
            <a:r>
              <a:rPr lang="en-IE" dirty="0">
                <a:solidFill>
                  <a:schemeClr val="lt1"/>
                </a:solidFill>
                <a:latin typeface="Abel"/>
                <a:ea typeface="Abel"/>
                <a:cs typeface="Abel"/>
                <a:sym typeface="Abel"/>
              </a:rPr>
              <a:t>.</a:t>
            </a:r>
            <a:endParaRPr dirty="0"/>
          </a:p>
          <a:p>
            <a:pPr marL="457200" lvl="0" indent="-228600" algn="l" rtl="0">
              <a:lnSpc>
                <a:spcPct val="90000"/>
              </a:lnSpc>
              <a:spcBef>
                <a:spcPts val="1000"/>
              </a:spcBef>
              <a:spcAft>
                <a:spcPts val="0"/>
              </a:spcAft>
              <a:buClr>
                <a:schemeClr val="dk1"/>
              </a:buClr>
              <a:buSzPct val="102418"/>
              <a:buNone/>
            </a:pPr>
            <a:endParaRPr sz="1900" dirty="0">
              <a:solidFill>
                <a:schemeClr val="lt1"/>
              </a:solidFill>
              <a:latin typeface="Abel"/>
              <a:ea typeface="Abel"/>
              <a:cs typeface="Abel"/>
              <a:sym typeface="Abel"/>
            </a:endParaRPr>
          </a:p>
          <a:p>
            <a:pPr marL="457200" lvl="0" indent="-228600" algn="l" rtl="0">
              <a:lnSpc>
                <a:spcPct val="90000"/>
              </a:lnSpc>
              <a:spcBef>
                <a:spcPts val="1000"/>
              </a:spcBef>
              <a:spcAft>
                <a:spcPts val="0"/>
              </a:spcAft>
              <a:buClr>
                <a:schemeClr val="dk1"/>
              </a:buClr>
              <a:buSzPct val="102418"/>
              <a:buNone/>
            </a:pPr>
            <a:endParaRPr sz="1900" dirty="0">
              <a:solidFill>
                <a:schemeClr val="lt1"/>
              </a:solidFill>
            </a:endParaRPr>
          </a:p>
        </p:txBody>
      </p:sp>
      <p:sp>
        <p:nvSpPr>
          <p:cNvPr id="411" name="Google Shape;411;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2" name="Google Shape;412;p4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13" name="Google Shape;413;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4" name="Google Shape;414;p4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418"/>
        <p:cNvGrpSpPr/>
        <p:nvPr/>
      </p:nvGrpSpPr>
      <p:grpSpPr>
        <a:xfrm>
          <a:off x="0" y="0"/>
          <a:ext cx="0" cy="0"/>
          <a:chOff x="0" y="0"/>
          <a:chExt cx="0" cy="0"/>
        </a:xfrm>
      </p:grpSpPr>
      <p:sp>
        <p:nvSpPr>
          <p:cNvPr id="419" name="Google Shape;419;p46"/>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0" name="Google Shape;420;p46"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421" name="Google Shape;421;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2" name="Google Shape;422;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423" name="Google Shape;423;p46"/>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424" name="Google Shape;424;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5" name="Google Shape;425;p46"/>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426" name="Google Shape;426;p46"/>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427" name="Google Shape;427;p46"/>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s-ES" sz="4400" b="1" i="0" u="none" strike="noStrike" cap="none" dirty="0">
                <a:solidFill>
                  <a:schemeClr val="accent2"/>
                </a:solidFill>
                <a:latin typeface="Arial Black"/>
                <a:ea typeface="Arial Black"/>
                <a:cs typeface="Arial Black"/>
                <a:sym typeface="Arial Black"/>
              </a:rPr>
              <a:t>Cómo editar podcasts en Audacity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47"/>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3" name="Google Shape;433;p47" descr="A close-up of a computer screen&#10;&#10;Description automatically generated with low confidence"/>
          <p:cNvPicPr preferRelativeResize="0"/>
          <p:nvPr/>
        </p:nvPicPr>
        <p:blipFill rotWithShape="1">
          <a:blip r:embed="rId3">
            <a:alphaModFix/>
          </a:blip>
          <a:srcRect b="3846"/>
          <a:stretch/>
        </p:blipFill>
        <p:spPr>
          <a:xfrm>
            <a:off x="0" y="0"/>
            <a:ext cx="12191980" cy="6857990"/>
          </a:xfrm>
          <a:prstGeom prst="rect">
            <a:avLst/>
          </a:prstGeom>
          <a:noFill/>
          <a:ln>
            <a:noFill/>
          </a:ln>
        </p:spPr>
      </p:pic>
      <p:sp>
        <p:nvSpPr>
          <p:cNvPr id="434" name="Google Shape;434;p47"/>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5" name="Google Shape;435;p47"/>
          <p:cNvSpPr txBox="1"/>
          <p:nvPr/>
        </p:nvSpPr>
        <p:spPr>
          <a:xfrm>
            <a:off x="737339" y="1757900"/>
            <a:ext cx="9349636" cy="4755822"/>
          </a:xfrm>
          <a:prstGeom prst="rect">
            <a:avLst/>
          </a:prstGeom>
          <a:noFill/>
          <a:ln>
            <a:noFill/>
          </a:ln>
        </p:spPr>
        <p:txBody>
          <a:bodyPr spcFirstLastPara="1" wrap="square" lIns="91425" tIns="45700" rIns="91425" bIns="45700" anchor="t" anchorCtr="0">
            <a:noAutofit/>
          </a:bodyPr>
          <a:lstStyle/>
          <a:p>
            <a:pPr marL="114300" marR="0" lvl="0" indent="0" algn="l" rtl="0">
              <a:lnSpc>
                <a:spcPct val="90000"/>
              </a:lnSpc>
              <a:spcBef>
                <a:spcPts val="0"/>
              </a:spcBef>
              <a:spcAft>
                <a:spcPts val="0"/>
              </a:spcAft>
              <a:buNone/>
            </a:pPr>
            <a:r>
              <a:rPr lang="en-IE" sz="3600" b="0" i="0" u="none" strike="noStrike" cap="none" dirty="0" err="1">
                <a:solidFill>
                  <a:srgbClr val="1E4E79"/>
                </a:solidFill>
                <a:latin typeface="Abel"/>
                <a:ea typeface="Abel"/>
                <a:cs typeface="Abel"/>
                <a:sym typeface="Abel"/>
              </a:rPr>
              <a:t>Cómo</a:t>
            </a:r>
            <a:r>
              <a:rPr lang="en-IE" sz="3600" b="0" i="0" u="none" strike="noStrike" cap="none" dirty="0">
                <a:solidFill>
                  <a:srgbClr val="1E4E79"/>
                </a:solidFill>
                <a:latin typeface="Abel"/>
                <a:ea typeface="Abel"/>
                <a:cs typeface="Abel"/>
                <a:sym typeface="Abel"/>
              </a:rPr>
              <a:t> </a:t>
            </a:r>
            <a:r>
              <a:rPr lang="en-IE" sz="3600" b="0" i="0" u="none" strike="noStrike" cap="none" dirty="0" err="1">
                <a:solidFill>
                  <a:srgbClr val="1E4E79"/>
                </a:solidFill>
                <a:latin typeface="Abel"/>
                <a:ea typeface="Abel"/>
                <a:cs typeface="Abel"/>
                <a:sym typeface="Abel"/>
              </a:rPr>
              <a:t>empezar</a:t>
            </a:r>
            <a:endParaRPr lang="en-IE" sz="3600" b="0" i="0" u="none" strike="noStrike" cap="none" dirty="0">
              <a:solidFill>
                <a:srgbClr val="1E4E79"/>
              </a:solidFill>
              <a:latin typeface="Abel"/>
              <a:ea typeface="Abel"/>
              <a:cs typeface="Abel"/>
              <a:sym typeface="Abel"/>
            </a:endParaRPr>
          </a:p>
          <a:p>
            <a:pPr marL="114300" marR="0" lvl="0" indent="0" algn="l" rtl="0">
              <a:lnSpc>
                <a:spcPct val="90000"/>
              </a:lnSpc>
              <a:spcBef>
                <a:spcPts val="0"/>
              </a:spcBef>
              <a:spcAft>
                <a:spcPts val="0"/>
              </a:spcAft>
              <a:buNone/>
            </a:pPr>
            <a:endParaRPr sz="2000" b="0" i="0" u="none" strike="noStrike" cap="none" dirty="0">
              <a:solidFill>
                <a:schemeClr val="lt1"/>
              </a:solidFill>
              <a:latin typeface="Abel"/>
              <a:ea typeface="Abel"/>
              <a:cs typeface="Abel"/>
              <a:sym typeface="Abel"/>
            </a:endParaRPr>
          </a:p>
          <a:p>
            <a:pPr marL="114300" marR="0" lvl="0" indent="0" algn="l" rtl="0">
              <a:spcBef>
                <a:spcPts val="600"/>
              </a:spcBef>
              <a:spcAft>
                <a:spcPts val="0"/>
              </a:spcAft>
              <a:buNone/>
            </a:pPr>
            <a:r>
              <a:rPr lang="es-ES" sz="2400" b="0" i="0" u="none" strike="noStrike" cap="none" dirty="0">
                <a:solidFill>
                  <a:schemeClr val="lt1"/>
                </a:solidFill>
                <a:latin typeface="Abel"/>
                <a:ea typeface="Abel"/>
                <a:cs typeface="Abel"/>
                <a:sym typeface="Abel"/>
              </a:rPr>
              <a:t>Importe el audio que ha grabado previamente.</a:t>
            </a:r>
          </a:p>
          <a:p>
            <a:pPr marL="114300" marR="0" lvl="0" indent="0" algn="l" rtl="0">
              <a:spcBef>
                <a:spcPts val="600"/>
              </a:spcBef>
              <a:spcAft>
                <a:spcPts val="0"/>
              </a:spcAft>
              <a:buNone/>
            </a:pPr>
            <a:r>
              <a:rPr lang="es-ES" sz="2400" b="0" i="0" u="none" strike="noStrike" cap="none" dirty="0">
                <a:solidFill>
                  <a:schemeClr val="lt1"/>
                </a:solidFill>
                <a:latin typeface="Abel"/>
                <a:ea typeface="Abel"/>
                <a:cs typeface="Abel"/>
                <a:sym typeface="Abel"/>
              </a:rPr>
              <a:t>Utilice la pista 1 para su pista de audio principal (por ejemplo, narración, entrevista, debate)</a:t>
            </a:r>
          </a:p>
          <a:p>
            <a:pPr marL="114300" marR="0" lvl="0" indent="0" algn="l" rtl="0">
              <a:spcBef>
                <a:spcPts val="600"/>
              </a:spcBef>
              <a:spcAft>
                <a:spcPts val="0"/>
              </a:spcAft>
              <a:buNone/>
            </a:pPr>
            <a:r>
              <a:rPr lang="es-ES" sz="2400" b="0" i="0" u="none" strike="noStrike" cap="none" dirty="0">
                <a:solidFill>
                  <a:schemeClr val="lt1"/>
                </a:solidFill>
                <a:latin typeface="Abel"/>
                <a:ea typeface="Abel"/>
                <a:cs typeface="Abel"/>
                <a:sym typeface="Abel"/>
              </a:rPr>
              <a:t>Coloque el material de audio en secuencia (por ejemplo, narración de introducción, entrevista, conclusión).</a:t>
            </a:r>
          </a:p>
          <a:p>
            <a:pPr marL="114300" marR="0" lvl="0" indent="0" algn="l" rtl="0">
              <a:spcBef>
                <a:spcPts val="600"/>
              </a:spcBef>
              <a:spcAft>
                <a:spcPts val="0"/>
              </a:spcAft>
              <a:buNone/>
            </a:pPr>
            <a:r>
              <a:rPr lang="es-ES" sz="2400" b="0" i="0" u="none" strike="noStrike" cap="none" dirty="0">
                <a:solidFill>
                  <a:schemeClr val="lt1"/>
                </a:solidFill>
                <a:latin typeface="Abel"/>
                <a:ea typeface="Abel"/>
                <a:cs typeface="Abel"/>
                <a:sym typeface="Abel"/>
              </a:rPr>
              <a:t>Deje una pista vacía debajo para la edición</a:t>
            </a:r>
          </a:p>
          <a:p>
            <a:pPr marL="114300" marR="0" lvl="0" indent="0" algn="l" rtl="0">
              <a:spcBef>
                <a:spcPts val="600"/>
              </a:spcBef>
              <a:spcAft>
                <a:spcPts val="0"/>
              </a:spcAft>
              <a:buNone/>
            </a:pPr>
            <a:r>
              <a:rPr lang="es-ES" sz="2400" b="0" i="0" u="none" strike="noStrike" cap="none" dirty="0" smtClean="0">
                <a:solidFill>
                  <a:schemeClr val="lt1"/>
                </a:solidFill>
                <a:latin typeface="Abel"/>
                <a:ea typeface="Abel"/>
                <a:cs typeface="Abel"/>
                <a:sym typeface="Abel"/>
              </a:rPr>
              <a:t>Añada </a:t>
            </a:r>
            <a:r>
              <a:rPr lang="es-ES" sz="2400" b="0" i="0" u="none" strike="noStrike" cap="none" dirty="0">
                <a:solidFill>
                  <a:schemeClr val="lt1"/>
                </a:solidFill>
                <a:latin typeface="Abel"/>
                <a:ea typeface="Abel"/>
                <a:cs typeface="Abel"/>
                <a:sym typeface="Abel"/>
              </a:rPr>
              <a:t>música, efectos de sonido o audio secundario más adelante en el proceso de edición</a:t>
            </a:r>
          </a:p>
        </p:txBody>
      </p:sp>
      <p:sp>
        <p:nvSpPr>
          <p:cNvPr id="436" name="Google Shape;436;p47"/>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7" name="Google Shape;437;p47"/>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438" name="Google Shape;438;p47"/>
          <p:cNvSpPr txBox="1"/>
          <p:nvPr/>
        </p:nvSpPr>
        <p:spPr>
          <a:xfrm>
            <a:off x="815997" y="344278"/>
            <a:ext cx="5122687" cy="12984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s-ES" sz="4400" b="0" i="0" u="none" strike="noStrike" cap="none" dirty="0">
                <a:solidFill>
                  <a:srgbClr val="E1AE44"/>
                </a:solidFill>
                <a:latin typeface="Abel"/>
                <a:ea typeface="Abel"/>
                <a:cs typeface="Abel"/>
                <a:sym typeface="Abel"/>
              </a:rPr>
              <a:t>Cómo editar podcasts en Audacity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48"/>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4" name="Google Shape;444;p48" descr="A close-up of a computer screen&#10;&#10;Description automatically generated with low confidence"/>
          <p:cNvPicPr preferRelativeResize="0"/>
          <p:nvPr/>
        </p:nvPicPr>
        <p:blipFill rotWithShape="1">
          <a:blip r:embed="rId3">
            <a:alphaModFix/>
          </a:blip>
          <a:srcRect b="3846"/>
          <a:stretch/>
        </p:blipFill>
        <p:spPr>
          <a:xfrm>
            <a:off x="20" y="10"/>
            <a:ext cx="12191980" cy="6857990"/>
          </a:xfrm>
          <a:prstGeom prst="rect">
            <a:avLst/>
          </a:prstGeom>
          <a:noFill/>
          <a:ln>
            <a:noFill/>
          </a:ln>
        </p:spPr>
      </p:pic>
      <p:sp>
        <p:nvSpPr>
          <p:cNvPr id="445" name="Google Shape;445;p48"/>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p48"/>
          <p:cNvSpPr txBox="1"/>
          <p:nvPr/>
        </p:nvSpPr>
        <p:spPr>
          <a:xfrm>
            <a:off x="790268" y="215921"/>
            <a:ext cx="4882945" cy="146645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s-ES" sz="4400" b="0" i="0" u="none" strike="noStrike" cap="none" dirty="0">
                <a:solidFill>
                  <a:srgbClr val="E1AE44"/>
                </a:solidFill>
                <a:latin typeface="Abel"/>
                <a:ea typeface="Abel"/>
                <a:cs typeface="Abel"/>
                <a:sym typeface="Abel"/>
              </a:rPr>
              <a:t>Cómo editar podcasts en Audacity</a:t>
            </a:r>
          </a:p>
        </p:txBody>
      </p:sp>
      <p:sp>
        <p:nvSpPr>
          <p:cNvPr id="447" name="Google Shape;447;p48"/>
          <p:cNvSpPr txBox="1"/>
          <p:nvPr/>
        </p:nvSpPr>
        <p:spPr>
          <a:xfrm>
            <a:off x="790268" y="1668953"/>
            <a:ext cx="9444777" cy="49597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E" sz="3600" b="0" i="0" u="none" strike="noStrike" cap="none" dirty="0" err="1">
                <a:solidFill>
                  <a:srgbClr val="1E4E79"/>
                </a:solidFill>
                <a:latin typeface="Abel"/>
                <a:ea typeface="Abel"/>
                <a:cs typeface="Abel"/>
                <a:sym typeface="Abel"/>
              </a:rPr>
              <a:t>Retoques</a:t>
            </a:r>
            <a:endParaRPr dirty="0"/>
          </a:p>
          <a:p>
            <a:pPr marL="0" marR="0" lvl="0" indent="114300" algn="l" rtl="0">
              <a:lnSpc>
                <a:spcPct val="90000"/>
              </a:lnSpc>
              <a:spcBef>
                <a:spcPts val="600"/>
              </a:spcBef>
              <a:spcAft>
                <a:spcPts val="0"/>
              </a:spcAft>
              <a:buClr>
                <a:srgbClr val="000000"/>
              </a:buClr>
              <a:buSzPts val="1800"/>
              <a:buFont typeface="Arial"/>
              <a:buNone/>
            </a:pPr>
            <a:endParaRPr sz="1800" b="0" i="0" u="none" strike="noStrike" cap="none" dirty="0">
              <a:solidFill>
                <a:schemeClr val="lt1"/>
              </a:solidFill>
              <a:latin typeface="Abel"/>
              <a:ea typeface="Abel"/>
              <a:cs typeface="Abel"/>
              <a:sym typeface="Abel"/>
            </a:endParaRPr>
          </a:p>
          <a:p>
            <a:pPr marL="57150" marR="0" lvl="0" indent="0" algn="l" rtl="0">
              <a:lnSpc>
                <a:spcPct val="90000"/>
              </a:lnSpc>
              <a:spcBef>
                <a:spcPts val="600"/>
              </a:spcBef>
              <a:spcAft>
                <a:spcPts val="0"/>
              </a:spcAft>
              <a:buNone/>
            </a:pPr>
            <a:r>
              <a:rPr lang="es-ES" sz="2400" b="0" i="0" u="none" strike="noStrike" cap="none" dirty="0">
                <a:solidFill>
                  <a:schemeClr val="lt1"/>
                </a:solidFill>
                <a:latin typeface="Abel"/>
                <a:ea typeface="Abel"/>
                <a:cs typeface="Abel"/>
                <a:sym typeface="Abel"/>
              </a:rPr>
              <a:t>(Re)escuche su material </a:t>
            </a:r>
          </a:p>
          <a:p>
            <a:pPr marL="57150" marR="0" lvl="0" indent="0" algn="l" rtl="0">
              <a:lnSpc>
                <a:spcPct val="90000"/>
              </a:lnSpc>
              <a:spcBef>
                <a:spcPts val="600"/>
              </a:spcBef>
              <a:spcAft>
                <a:spcPts val="0"/>
              </a:spcAft>
              <a:buNone/>
            </a:pPr>
            <a:endParaRPr lang="es-ES" sz="2400" b="0" i="0" u="none" strike="noStrike" cap="none" dirty="0">
              <a:solidFill>
                <a:schemeClr val="lt1"/>
              </a:solidFill>
              <a:latin typeface="Abel"/>
              <a:ea typeface="Abel"/>
              <a:cs typeface="Abel"/>
              <a:sym typeface="Abel"/>
            </a:endParaRPr>
          </a:p>
          <a:p>
            <a:pPr marL="57150" marR="0" lvl="0" indent="0" algn="l" rtl="0">
              <a:lnSpc>
                <a:spcPct val="90000"/>
              </a:lnSpc>
              <a:spcBef>
                <a:spcPts val="600"/>
              </a:spcBef>
              <a:spcAft>
                <a:spcPts val="0"/>
              </a:spcAft>
              <a:buNone/>
            </a:pPr>
            <a:r>
              <a:rPr lang="es-ES" sz="2400" b="0" i="0" u="none" strike="noStrike" cap="none" dirty="0" smtClean="0">
                <a:solidFill>
                  <a:schemeClr val="lt1"/>
                </a:solidFill>
                <a:latin typeface="Abel"/>
                <a:ea typeface="Abel"/>
                <a:cs typeface="Abel"/>
                <a:sym typeface="Abel"/>
              </a:rPr>
              <a:t>Decida </a:t>
            </a:r>
            <a:r>
              <a:rPr lang="es-ES" sz="2400" b="0" i="0" u="none" strike="noStrike" cap="none" dirty="0">
                <a:solidFill>
                  <a:schemeClr val="lt1"/>
                </a:solidFill>
                <a:latin typeface="Abel"/>
                <a:ea typeface="Abel"/>
                <a:cs typeface="Abel"/>
                <a:sym typeface="Abel"/>
              </a:rPr>
              <a:t>qué secciones </a:t>
            </a:r>
            <a:r>
              <a:rPr lang="es-ES" sz="2400" b="0" i="0" u="none" strike="noStrike" cap="none" dirty="0" smtClean="0">
                <a:solidFill>
                  <a:schemeClr val="lt1"/>
                </a:solidFill>
                <a:latin typeface="Abel"/>
                <a:ea typeface="Abel"/>
                <a:cs typeface="Abel"/>
                <a:sym typeface="Abel"/>
              </a:rPr>
              <a:t>quiere </a:t>
            </a:r>
            <a:r>
              <a:rPr lang="es-ES" sz="2400" b="0" i="0" u="none" strike="noStrike" cap="none" dirty="0">
                <a:solidFill>
                  <a:schemeClr val="lt1"/>
                </a:solidFill>
                <a:latin typeface="Abel"/>
                <a:ea typeface="Abel"/>
                <a:cs typeface="Abel"/>
                <a:sym typeface="Abel"/>
              </a:rPr>
              <a:t>conservar o eliminar y si </a:t>
            </a:r>
            <a:r>
              <a:rPr lang="es-ES" sz="2400" b="0" i="0" u="none" strike="noStrike" cap="none" dirty="0" smtClean="0">
                <a:solidFill>
                  <a:schemeClr val="lt1"/>
                </a:solidFill>
                <a:latin typeface="Abel"/>
                <a:ea typeface="Abel"/>
                <a:cs typeface="Abel"/>
                <a:sym typeface="Abel"/>
              </a:rPr>
              <a:t>quiere </a:t>
            </a:r>
            <a:r>
              <a:rPr lang="es-ES" sz="2400" b="0" i="0" u="none" strike="noStrike" cap="none" dirty="0">
                <a:solidFill>
                  <a:schemeClr val="lt1"/>
                </a:solidFill>
                <a:latin typeface="Abel"/>
                <a:ea typeface="Abel"/>
                <a:cs typeface="Abel"/>
                <a:sym typeface="Abel"/>
              </a:rPr>
              <a:t>cambiar el orden</a:t>
            </a:r>
          </a:p>
          <a:p>
            <a:pPr marL="57150" marR="0" lvl="0" indent="0" algn="l" rtl="0">
              <a:lnSpc>
                <a:spcPct val="90000"/>
              </a:lnSpc>
              <a:spcBef>
                <a:spcPts val="600"/>
              </a:spcBef>
              <a:spcAft>
                <a:spcPts val="0"/>
              </a:spcAft>
              <a:buNone/>
            </a:pPr>
            <a:endParaRPr lang="es-ES" sz="2400" b="0" i="0" u="none" strike="noStrike" cap="none" dirty="0">
              <a:solidFill>
                <a:schemeClr val="lt1"/>
              </a:solidFill>
              <a:latin typeface="Abel"/>
              <a:ea typeface="Abel"/>
              <a:cs typeface="Abel"/>
              <a:sym typeface="Abel"/>
            </a:endParaRPr>
          </a:p>
          <a:p>
            <a:pPr marL="57150" marR="0" lvl="0" indent="0" algn="l" rtl="0">
              <a:lnSpc>
                <a:spcPct val="90000"/>
              </a:lnSpc>
              <a:spcBef>
                <a:spcPts val="600"/>
              </a:spcBef>
              <a:spcAft>
                <a:spcPts val="0"/>
              </a:spcAft>
              <a:buNone/>
            </a:pPr>
            <a:r>
              <a:rPr lang="es-ES" sz="2400" b="0" i="0" u="none" strike="noStrike" cap="none" dirty="0" smtClean="0">
                <a:solidFill>
                  <a:schemeClr val="lt1"/>
                </a:solidFill>
                <a:latin typeface="Abel"/>
                <a:ea typeface="Abel"/>
                <a:cs typeface="Abel"/>
                <a:sym typeface="Abel"/>
              </a:rPr>
              <a:t>Utilice </a:t>
            </a:r>
            <a:r>
              <a:rPr lang="es-ES" sz="2400" b="0" i="0" u="none" strike="noStrike" cap="none" dirty="0">
                <a:solidFill>
                  <a:schemeClr val="lt1"/>
                </a:solidFill>
                <a:latin typeface="Abel"/>
                <a:ea typeface="Abel"/>
                <a:cs typeface="Abel"/>
                <a:sym typeface="Abel"/>
              </a:rPr>
              <a:t>la herramienta de reducción de ruido para eliminar los ruidos no deseados</a:t>
            </a:r>
          </a:p>
          <a:p>
            <a:pPr marL="57150" marR="0" lvl="0" indent="0" algn="l" rtl="0">
              <a:lnSpc>
                <a:spcPct val="90000"/>
              </a:lnSpc>
              <a:spcBef>
                <a:spcPts val="600"/>
              </a:spcBef>
              <a:spcAft>
                <a:spcPts val="0"/>
              </a:spcAft>
              <a:buNone/>
            </a:pPr>
            <a:endParaRPr lang="es-ES" sz="2400" b="0" i="0" u="none" strike="noStrike" cap="none" dirty="0">
              <a:solidFill>
                <a:schemeClr val="lt1"/>
              </a:solidFill>
              <a:latin typeface="Abel"/>
              <a:ea typeface="Abel"/>
              <a:cs typeface="Abel"/>
              <a:sym typeface="Abel"/>
            </a:endParaRPr>
          </a:p>
          <a:p>
            <a:pPr marL="57150" marR="0" lvl="0" indent="0" algn="l" rtl="0">
              <a:lnSpc>
                <a:spcPct val="90000"/>
              </a:lnSpc>
              <a:spcBef>
                <a:spcPts val="600"/>
              </a:spcBef>
              <a:spcAft>
                <a:spcPts val="0"/>
              </a:spcAft>
              <a:buNone/>
            </a:pPr>
            <a:r>
              <a:rPr lang="es-ES" sz="2400" b="0" i="0" u="none" strike="noStrike" cap="none" dirty="0" smtClean="0">
                <a:solidFill>
                  <a:schemeClr val="lt1"/>
                </a:solidFill>
                <a:latin typeface="Abel"/>
                <a:ea typeface="Abel"/>
                <a:cs typeface="Abel"/>
                <a:sym typeface="Abel"/>
              </a:rPr>
              <a:t>Elimine </a:t>
            </a:r>
            <a:r>
              <a:rPr lang="es-ES" sz="2400" b="0" i="0" u="none" strike="noStrike" cap="none" dirty="0">
                <a:solidFill>
                  <a:schemeClr val="lt1"/>
                </a:solidFill>
                <a:latin typeface="Abel"/>
                <a:ea typeface="Abel"/>
                <a:cs typeface="Abel"/>
                <a:sym typeface="Abel"/>
              </a:rPr>
              <a:t>el material no deseado</a:t>
            </a:r>
          </a:p>
          <a:p>
            <a:pPr marL="57150" marR="0" lvl="0" indent="0" algn="l" rtl="0">
              <a:lnSpc>
                <a:spcPct val="90000"/>
              </a:lnSpc>
              <a:spcBef>
                <a:spcPts val="600"/>
              </a:spcBef>
              <a:spcAft>
                <a:spcPts val="0"/>
              </a:spcAft>
              <a:buNone/>
            </a:pPr>
            <a:endParaRPr lang="es-ES" sz="2400" b="0" i="0" u="none" strike="noStrike" cap="none" dirty="0">
              <a:solidFill>
                <a:schemeClr val="lt1"/>
              </a:solidFill>
              <a:latin typeface="Abel"/>
              <a:ea typeface="Abel"/>
              <a:cs typeface="Abel"/>
              <a:sym typeface="Abel"/>
            </a:endParaRPr>
          </a:p>
          <a:p>
            <a:pPr marL="57150" marR="0" lvl="0" indent="0" algn="l" rtl="0">
              <a:lnSpc>
                <a:spcPct val="90000"/>
              </a:lnSpc>
              <a:spcBef>
                <a:spcPts val="600"/>
              </a:spcBef>
              <a:spcAft>
                <a:spcPts val="0"/>
              </a:spcAft>
              <a:buNone/>
            </a:pPr>
            <a:r>
              <a:rPr lang="es-ES" sz="2400" b="0" i="0" u="none" strike="noStrike" cap="none" dirty="0" smtClean="0">
                <a:solidFill>
                  <a:schemeClr val="lt1"/>
                </a:solidFill>
                <a:latin typeface="Abel"/>
                <a:ea typeface="Abel"/>
                <a:cs typeface="Abel"/>
                <a:sym typeface="Abel"/>
              </a:rPr>
              <a:t>Ponga </a:t>
            </a:r>
            <a:r>
              <a:rPr lang="es-ES" sz="2400" b="0" i="0" u="none" strike="noStrike" cap="none" dirty="0">
                <a:solidFill>
                  <a:schemeClr val="lt1"/>
                </a:solidFill>
                <a:latin typeface="Abel"/>
                <a:ea typeface="Abel"/>
                <a:cs typeface="Abel"/>
                <a:sym typeface="Abel"/>
              </a:rPr>
              <a:t>todo en el orden correcto</a:t>
            </a:r>
          </a:p>
        </p:txBody>
      </p:sp>
      <p:sp>
        <p:nvSpPr>
          <p:cNvPr id="448" name="Google Shape;448;p48"/>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9" name="Google Shape;449;p48"/>
          <p:cNvPicPr preferRelativeResize="0"/>
          <p:nvPr/>
        </p:nvPicPr>
        <p:blipFill rotWithShape="1">
          <a:blip r:embed="rId4">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49"/>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5" name="Google Shape;455;p49" descr="A close-up of a computer screen&#10;&#10;Description automatically generated with low confidence"/>
          <p:cNvPicPr preferRelativeResize="0"/>
          <p:nvPr/>
        </p:nvPicPr>
        <p:blipFill rotWithShape="1">
          <a:blip r:embed="rId3">
            <a:alphaModFix/>
          </a:blip>
          <a:srcRect b="3846"/>
          <a:stretch/>
        </p:blipFill>
        <p:spPr>
          <a:xfrm>
            <a:off x="20" y="84274"/>
            <a:ext cx="12191980" cy="6857990"/>
          </a:xfrm>
          <a:prstGeom prst="rect">
            <a:avLst/>
          </a:prstGeom>
          <a:noFill/>
          <a:ln>
            <a:noFill/>
          </a:ln>
        </p:spPr>
      </p:pic>
      <p:sp>
        <p:nvSpPr>
          <p:cNvPr id="456" name="Google Shape;456;p49"/>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7" name="Google Shape;457;p49"/>
          <p:cNvSpPr txBox="1"/>
          <p:nvPr/>
        </p:nvSpPr>
        <p:spPr>
          <a:xfrm>
            <a:off x="711610" y="152449"/>
            <a:ext cx="4991100" cy="146645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s-ES" sz="4400" b="0" i="0" u="none" strike="noStrike" cap="none" dirty="0">
                <a:solidFill>
                  <a:srgbClr val="E1AE44"/>
                </a:solidFill>
                <a:latin typeface="Abel"/>
                <a:ea typeface="Abel"/>
                <a:cs typeface="Abel"/>
                <a:sym typeface="Abel"/>
              </a:rPr>
              <a:t>Cómo editar podcasts en Audacity</a:t>
            </a:r>
          </a:p>
        </p:txBody>
      </p:sp>
      <p:sp>
        <p:nvSpPr>
          <p:cNvPr id="458" name="Google Shape;458;p49"/>
          <p:cNvSpPr txBox="1"/>
          <p:nvPr/>
        </p:nvSpPr>
        <p:spPr>
          <a:xfrm>
            <a:off x="711611" y="1696641"/>
            <a:ext cx="10556464" cy="47422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s-ES" sz="3600" b="0" i="0" u="none" strike="noStrike" cap="none" dirty="0">
                <a:solidFill>
                  <a:srgbClr val="1E4E79"/>
                </a:solidFill>
                <a:latin typeface="Abel"/>
                <a:ea typeface="Abel"/>
                <a:cs typeface="Abel"/>
                <a:sym typeface="Abel"/>
              </a:rPr>
              <a:t>Mejorar la calidad del audio</a:t>
            </a:r>
          </a:p>
          <a:p>
            <a:pPr marL="114300" marR="0" lvl="0" indent="0" algn="l" rtl="0">
              <a:lnSpc>
                <a:spcPct val="90000"/>
              </a:lnSpc>
              <a:spcBef>
                <a:spcPts val="600"/>
              </a:spcBef>
              <a:spcAft>
                <a:spcPts val="0"/>
              </a:spcAft>
              <a:buNone/>
            </a:pPr>
            <a:endParaRPr sz="2000" b="1"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a:solidFill>
                  <a:schemeClr val="lt1"/>
                </a:solidFill>
                <a:latin typeface="Abel"/>
                <a:ea typeface="Abel"/>
                <a:cs typeface="Abel"/>
                <a:sym typeface="Abel"/>
              </a:rPr>
              <a:t>Normalizar los niveles, eligiendo -2,0 para su amplitud de pico</a:t>
            </a:r>
          </a:p>
          <a:p>
            <a:pPr marL="114300" marR="0" lvl="0" indent="0" algn="l" rtl="0">
              <a:lnSpc>
                <a:spcPct val="90000"/>
              </a:lnSpc>
              <a:spcBef>
                <a:spcPts val="600"/>
              </a:spcBef>
              <a:spcAft>
                <a:spcPts val="0"/>
              </a:spcAft>
              <a:buNone/>
            </a:pP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smtClean="0">
                <a:solidFill>
                  <a:schemeClr val="lt1"/>
                </a:solidFill>
                <a:latin typeface="Abel"/>
                <a:ea typeface="Abel"/>
                <a:cs typeface="Abel"/>
                <a:sym typeface="Abel"/>
              </a:rPr>
              <a:t>Amplificar </a:t>
            </a:r>
            <a:r>
              <a:rPr lang="es-ES" sz="2000" b="0" i="0" u="none" strike="noStrike" cap="none" dirty="0">
                <a:solidFill>
                  <a:schemeClr val="lt1"/>
                </a:solidFill>
                <a:latin typeface="Abel"/>
                <a:ea typeface="Abel"/>
                <a:cs typeface="Abel"/>
                <a:sym typeface="Abel"/>
              </a:rPr>
              <a:t>las zonas que queden demasiado silenciosas</a:t>
            </a:r>
          </a:p>
          <a:p>
            <a:pPr marL="114300" marR="0" lvl="0" indent="0" algn="l" rtl="0">
              <a:lnSpc>
                <a:spcPct val="90000"/>
              </a:lnSpc>
              <a:spcBef>
                <a:spcPts val="600"/>
              </a:spcBef>
              <a:spcAft>
                <a:spcPts val="0"/>
              </a:spcAft>
              <a:buNone/>
            </a:pP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smtClean="0">
                <a:solidFill>
                  <a:schemeClr val="lt1"/>
                </a:solidFill>
                <a:latin typeface="Abel"/>
                <a:ea typeface="Abel"/>
                <a:cs typeface="Abel"/>
                <a:sym typeface="Abel"/>
              </a:rPr>
              <a:t>Utilizar </a:t>
            </a:r>
            <a:r>
              <a:rPr lang="es-ES" sz="2000" b="0" i="0" u="none" strike="noStrike" cap="none" dirty="0">
                <a:solidFill>
                  <a:schemeClr val="lt1"/>
                </a:solidFill>
                <a:latin typeface="Abel"/>
                <a:ea typeface="Abel"/>
                <a:cs typeface="Abel"/>
                <a:sym typeface="Abel"/>
              </a:rPr>
              <a:t>la herramienta de compresión para hacer que las partes suenen más fuertes o más suaves</a:t>
            </a:r>
          </a:p>
          <a:p>
            <a:pPr marL="114300" marR="0" lvl="0" indent="0" algn="l" rtl="0">
              <a:lnSpc>
                <a:spcPct val="90000"/>
              </a:lnSpc>
              <a:spcBef>
                <a:spcPts val="600"/>
              </a:spcBef>
              <a:spcAft>
                <a:spcPts val="0"/>
              </a:spcAft>
              <a:buNone/>
            </a:pP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smtClean="0">
                <a:solidFill>
                  <a:schemeClr val="lt1"/>
                </a:solidFill>
                <a:latin typeface="Abel"/>
                <a:ea typeface="Abel"/>
                <a:cs typeface="Abel"/>
                <a:sym typeface="Abel"/>
              </a:rPr>
              <a:t>Utilizar </a:t>
            </a:r>
            <a:r>
              <a:rPr lang="es-ES" sz="2000" b="0" i="0" u="none" strike="noStrike" cap="none" dirty="0">
                <a:solidFill>
                  <a:schemeClr val="lt1"/>
                </a:solidFill>
                <a:latin typeface="Abel"/>
                <a:ea typeface="Abel"/>
                <a:cs typeface="Abel"/>
                <a:sym typeface="Abel"/>
              </a:rPr>
              <a:t>la herramienta de ecualización para manipular las frecuencias y hacer que una voz sea más grave o menos nasal</a:t>
            </a:r>
          </a:p>
          <a:p>
            <a:pPr marL="114300" marR="0" lvl="0" indent="0" algn="l" rtl="0">
              <a:lnSpc>
                <a:spcPct val="90000"/>
              </a:lnSpc>
              <a:spcBef>
                <a:spcPts val="600"/>
              </a:spcBef>
              <a:spcAft>
                <a:spcPts val="0"/>
              </a:spcAft>
              <a:buNone/>
            </a:pP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smtClean="0">
                <a:solidFill>
                  <a:schemeClr val="lt1"/>
                </a:solidFill>
                <a:latin typeface="Abel"/>
                <a:ea typeface="Abel"/>
                <a:cs typeface="Abel"/>
                <a:sym typeface="Abel"/>
              </a:rPr>
              <a:t>Importar la </a:t>
            </a:r>
            <a:r>
              <a:rPr lang="es-ES" sz="2000" b="0" i="0" u="none" strike="noStrike" cap="none" dirty="0">
                <a:solidFill>
                  <a:schemeClr val="lt1"/>
                </a:solidFill>
                <a:latin typeface="Abel"/>
                <a:ea typeface="Abel"/>
                <a:cs typeface="Abel"/>
                <a:sym typeface="Abel"/>
              </a:rPr>
              <a:t>música o efectos de sonido y </a:t>
            </a:r>
            <a:r>
              <a:rPr lang="es-ES" sz="2000" b="0" i="0" u="none" strike="noStrike" cap="none" dirty="0" smtClean="0">
                <a:solidFill>
                  <a:schemeClr val="lt1"/>
                </a:solidFill>
                <a:latin typeface="Abel"/>
                <a:ea typeface="Abel"/>
                <a:cs typeface="Abel"/>
                <a:sym typeface="Abel"/>
              </a:rPr>
              <a:t>moverlos </a:t>
            </a:r>
            <a:r>
              <a:rPr lang="es-ES" sz="2000" b="0" i="0" u="none" strike="noStrike" cap="none" dirty="0">
                <a:solidFill>
                  <a:schemeClr val="lt1"/>
                </a:solidFill>
                <a:latin typeface="Abel"/>
                <a:ea typeface="Abel"/>
                <a:cs typeface="Abel"/>
                <a:sym typeface="Abel"/>
              </a:rPr>
              <a:t>a la zona </a:t>
            </a:r>
            <a:r>
              <a:rPr lang="es-ES" sz="2000" b="0" i="0" u="none" strike="noStrike" cap="none" dirty="0" smtClean="0">
                <a:solidFill>
                  <a:schemeClr val="lt1"/>
                </a:solidFill>
                <a:latin typeface="Abel"/>
                <a:ea typeface="Abel"/>
                <a:cs typeface="Abel"/>
                <a:sym typeface="Abel"/>
              </a:rPr>
              <a:t>deseada</a:t>
            </a: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endParaRPr lang="es-ES" sz="2000" b="0" i="0" u="none" strike="noStrike" cap="none" dirty="0">
              <a:solidFill>
                <a:schemeClr val="lt1"/>
              </a:solidFill>
              <a:latin typeface="Abel"/>
              <a:ea typeface="Abel"/>
              <a:cs typeface="Abel"/>
              <a:sym typeface="Abel"/>
            </a:endParaRPr>
          </a:p>
          <a:p>
            <a:pPr marL="114300" marR="0" lvl="0" indent="0" algn="l" rtl="0">
              <a:lnSpc>
                <a:spcPct val="90000"/>
              </a:lnSpc>
              <a:spcBef>
                <a:spcPts val="600"/>
              </a:spcBef>
              <a:spcAft>
                <a:spcPts val="0"/>
              </a:spcAft>
              <a:buNone/>
            </a:pPr>
            <a:r>
              <a:rPr lang="es-ES" sz="2000" b="0" i="0" u="none" strike="noStrike" cap="none" dirty="0" smtClean="0">
                <a:solidFill>
                  <a:schemeClr val="lt1"/>
                </a:solidFill>
                <a:latin typeface="Abel"/>
                <a:ea typeface="Abel"/>
                <a:cs typeface="Abel"/>
                <a:sym typeface="Abel"/>
              </a:rPr>
              <a:t>Exportar el </a:t>
            </a:r>
            <a:r>
              <a:rPr lang="es-ES" sz="2000" b="0" i="0" u="none" strike="noStrike" cap="none" dirty="0">
                <a:solidFill>
                  <a:schemeClr val="lt1"/>
                </a:solidFill>
                <a:latin typeface="Abel"/>
                <a:ea typeface="Abel"/>
                <a:cs typeface="Abel"/>
                <a:sym typeface="Abel"/>
              </a:rPr>
              <a:t>producto final en formato MP3</a:t>
            </a:r>
          </a:p>
        </p:txBody>
      </p:sp>
      <p:sp>
        <p:nvSpPr>
          <p:cNvPr id="459" name="Google Shape;459;p49"/>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0" name="Google Shape;460;p49"/>
          <p:cNvPicPr preferRelativeResize="0"/>
          <p:nvPr/>
        </p:nvPicPr>
        <p:blipFill rotWithShape="1">
          <a:blip r:embed="rId4">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464"/>
        <p:cNvGrpSpPr/>
        <p:nvPr/>
      </p:nvGrpSpPr>
      <p:grpSpPr>
        <a:xfrm>
          <a:off x="0" y="0"/>
          <a:ext cx="0" cy="0"/>
          <a:chOff x="0" y="0"/>
          <a:chExt cx="0" cy="0"/>
        </a:xfrm>
      </p:grpSpPr>
      <p:sp>
        <p:nvSpPr>
          <p:cNvPr id="465" name="Google Shape;465;p50"/>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6" name="Google Shape;466;p5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467" name="Google Shape;467;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8" name="Google Shape;468;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469" name="Google Shape;469;p50"/>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470" name="Google Shape;470;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71" name="Google Shape;471;p50"/>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472" name="Google Shape;472;p50"/>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473" name="Google Shape;473;p50"/>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ctr" rtl="0">
              <a:lnSpc>
                <a:spcPct val="90000"/>
              </a:lnSpc>
              <a:spcBef>
                <a:spcPts val="0"/>
              </a:spcBef>
              <a:spcAft>
                <a:spcPts val="0"/>
              </a:spcAft>
              <a:buClr>
                <a:schemeClr val="dk1"/>
              </a:buClr>
              <a:buSzPts val="4400"/>
              <a:buFont typeface="Calibri"/>
              <a:buNone/>
            </a:pPr>
            <a:r>
              <a:rPr lang="es-ES" sz="4400" b="1" i="0" u="none" strike="noStrike" cap="none" dirty="0">
                <a:solidFill>
                  <a:schemeClr val="accent2"/>
                </a:solidFill>
                <a:latin typeface="Arial Black"/>
                <a:ea typeface="Arial Black"/>
                <a:cs typeface="Arial Black"/>
                <a:sym typeface="Arial Black"/>
              </a:rPr>
              <a:t>Cómo compartir contenidos digitales en línea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p5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9" name="Google Shape;479;p51"/>
          <p:cNvSpPr txBox="1">
            <a:spLocks noGrp="1"/>
          </p:cNvSpPr>
          <p:nvPr>
            <p:ph type="title"/>
          </p:nvPr>
        </p:nvSpPr>
        <p:spPr>
          <a:xfrm>
            <a:off x="2988571" y="4690436"/>
            <a:ext cx="5939554" cy="109902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ts val="4400"/>
              <a:buNone/>
            </a:pPr>
            <a:r>
              <a:rPr lang="en-IE" sz="4800" dirty="0">
                <a:solidFill>
                  <a:srgbClr val="E1AE44"/>
                </a:solidFill>
                <a:latin typeface="Abel"/>
                <a:ea typeface="Abel"/>
                <a:cs typeface="Abel"/>
                <a:sym typeface="Abel"/>
              </a:rPr>
              <a:t>Sitios para </a:t>
            </a:r>
            <a:r>
              <a:rPr lang="en-IE" sz="4800" dirty="0" err="1">
                <a:solidFill>
                  <a:srgbClr val="E1AE44"/>
                </a:solidFill>
                <a:latin typeface="Abel"/>
                <a:ea typeface="Abel"/>
                <a:cs typeface="Abel"/>
                <a:sym typeface="Abel"/>
              </a:rPr>
              <a:t>compartir</a:t>
            </a:r>
            <a:r>
              <a:rPr lang="en-IE" sz="4800" dirty="0">
                <a:solidFill>
                  <a:srgbClr val="E1AE44"/>
                </a:solidFill>
                <a:latin typeface="Abel"/>
                <a:ea typeface="Abel"/>
                <a:cs typeface="Abel"/>
                <a:sym typeface="Abel"/>
              </a:rPr>
              <a:t> </a:t>
            </a:r>
            <a:r>
              <a:rPr lang="en-IE" sz="4800" dirty="0" err="1">
                <a:solidFill>
                  <a:srgbClr val="E1AE44"/>
                </a:solidFill>
                <a:latin typeface="Abel"/>
                <a:ea typeface="Abel"/>
                <a:cs typeface="Abel"/>
                <a:sym typeface="Abel"/>
              </a:rPr>
              <a:t>vídeos</a:t>
            </a:r>
            <a:endParaRPr sz="4800" dirty="0">
              <a:solidFill>
                <a:srgbClr val="E1AE44"/>
              </a:solidFill>
              <a:latin typeface="Abel"/>
              <a:ea typeface="Abel"/>
              <a:cs typeface="Abel"/>
              <a:sym typeface="Abel"/>
            </a:endParaRPr>
          </a:p>
        </p:txBody>
      </p:sp>
      <p:grpSp>
        <p:nvGrpSpPr>
          <p:cNvPr id="480" name="Google Shape;480;p51"/>
          <p:cNvGrpSpPr/>
          <p:nvPr/>
        </p:nvGrpSpPr>
        <p:grpSpPr>
          <a:xfrm>
            <a:off x="0" y="3528992"/>
            <a:ext cx="12192000" cy="757168"/>
            <a:chOff x="0" y="2959818"/>
            <a:chExt cx="12192000" cy="757168"/>
          </a:xfrm>
        </p:grpSpPr>
        <p:sp>
          <p:nvSpPr>
            <p:cNvPr id="481" name="Google Shape;481;p5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2" name="Google Shape;482;p5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83" name="Google Shape;483;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84" name="Google Shape;484;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85" name="Google Shape;485;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86" name="Google Shape;486;p51"/>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487" name="Google Shape;487;p51" descr="Vimeo | Die weltweit einzige Komplettlösung für Videos"/>
          <p:cNvPicPr preferRelativeResize="0"/>
          <p:nvPr/>
        </p:nvPicPr>
        <p:blipFill rotWithShape="1">
          <a:blip r:embed="rId6">
            <a:alphaModFix/>
          </a:blip>
          <a:srcRect/>
          <a:stretch/>
        </p:blipFill>
        <p:spPr>
          <a:xfrm>
            <a:off x="6586581" y="1246682"/>
            <a:ext cx="4191000" cy="1200150"/>
          </a:xfrm>
          <a:prstGeom prst="rect">
            <a:avLst/>
          </a:prstGeom>
          <a:noFill/>
          <a:ln>
            <a:noFill/>
          </a:ln>
        </p:spPr>
      </p:pic>
      <p:pic>
        <p:nvPicPr>
          <p:cNvPr id="488" name="Google Shape;488;p51" descr="YouTube Shuts Down Original Content Group - Variety"/>
          <p:cNvPicPr preferRelativeResize="0"/>
          <p:nvPr/>
        </p:nvPicPr>
        <p:blipFill rotWithShape="1">
          <a:blip r:embed="rId7">
            <a:alphaModFix/>
          </a:blip>
          <a:srcRect/>
          <a:stretch/>
        </p:blipFill>
        <p:spPr>
          <a:xfrm>
            <a:off x="181640" y="507047"/>
            <a:ext cx="5375098" cy="302382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123" name="Google Shape;123;p3"/>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IE" sz="4400" b="1" i="0" u="none" strike="noStrike" cap="none" dirty="0" err="1">
                <a:solidFill>
                  <a:schemeClr val="accent2"/>
                </a:solidFill>
                <a:latin typeface="Arial Black"/>
                <a:ea typeface="Arial Black"/>
                <a:cs typeface="Arial Black"/>
                <a:sym typeface="Arial Black"/>
              </a:rPr>
              <a:t>Resultados</a:t>
            </a:r>
            <a:r>
              <a:rPr lang="en-IE" sz="4400" b="1" i="0" u="none" strike="noStrike" cap="none" dirty="0">
                <a:solidFill>
                  <a:schemeClr val="accent2"/>
                </a:solidFill>
                <a:latin typeface="Arial Black"/>
                <a:ea typeface="Arial Black"/>
                <a:cs typeface="Arial Black"/>
                <a:sym typeface="Arial Black"/>
              </a:rPr>
              <a:t> del </a:t>
            </a:r>
            <a:r>
              <a:rPr lang="en-IE" sz="4400" b="1" i="0" u="none" strike="noStrike" cap="none" dirty="0" err="1">
                <a:solidFill>
                  <a:schemeClr val="accent2"/>
                </a:solidFill>
                <a:latin typeface="Arial Black"/>
                <a:ea typeface="Arial Black"/>
                <a:cs typeface="Arial Black"/>
                <a:sym typeface="Arial Black"/>
              </a:rPr>
              <a:t>aprendizaje</a:t>
            </a:r>
            <a:endParaRPr lang="en-IE" sz="4400" b="1" i="0" u="none" strike="noStrike" cap="none" dirty="0">
              <a:solidFill>
                <a:schemeClr val="accent2"/>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492"/>
        <p:cNvGrpSpPr/>
        <p:nvPr/>
      </p:nvGrpSpPr>
      <p:grpSpPr>
        <a:xfrm>
          <a:off x="0" y="0"/>
          <a:ext cx="0" cy="0"/>
          <a:chOff x="0" y="0"/>
          <a:chExt cx="0" cy="0"/>
        </a:xfrm>
      </p:grpSpPr>
      <p:sp>
        <p:nvSpPr>
          <p:cNvPr id="493" name="Google Shape;493;p5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94" name="Google Shape;494;p5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95" name="Google Shape;495;p5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96" name="Google Shape;496;p5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97" name="Google Shape;497;p52"/>
          <p:cNvSpPr txBox="1"/>
          <p:nvPr/>
        </p:nvSpPr>
        <p:spPr>
          <a:xfrm>
            <a:off x="934065" y="374669"/>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YouTube</a:t>
            </a:r>
            <a:endParaRPr/>
          </a:p>
        </p:txBody>
      </p:sp>
      <p:sp>
        <p:nvSpPr>
          <p:cNvPr id="498" name="Google Shape;498;p52"/>
          <p:cNvSpPr txBox="1"/>
          <p:nvPr/>
        </p:nvSpPr>
        <p:spPr>
          <a:xfrm>
            <a:off x="934066" y="1210458"/>
            <a:ext cx="10569676" cy="51706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200" b="1" i="0" u="none" strike="noStrike" cap="none" dirty="0" err="1">
                <a:solidFill>
                  <a:srgbClr val="1F1F1F"/>
                </a:solidFill>
                <a:latin typeface="Abel"/>
                <a:ea typeface="Abel"/>
                <a:cs typeface="Abel"/>
                <a:sym typeface="Abel"/>
              </a:rPr>
              <a:t>Características</a:t>
            </a:r>
            <a:r>
              <a:rPr lang="en-IE" sz="3200" b="1" i="0" u="none" strike="noStrike" cap="none" dirty="0">
                <a:solidFill>
                  <a:srgbClr val="1F1F1F"/>
                </a:solidFill>
                <a:latin typeface="Abel"/>
                <a:ea typeface="Abel"/>
                <a:cs typeface="Abel"/>
                <a:sym typeface="Abel"/>
              </a:rPr>
              <a:t> </a:t>
            </a:r>
            <a:r>
              <a:rPr lang="en-IE" sz="3200" b="1" i="0" u="none" strike="noStrike" cap="none" dirty="0" err="1">
                <a:solidFill>
                  <a:srgbClr val="1F1F1F"/>
                </a:solidFill>
                <a:latin typeface="Abel"/>
                <a:ea typeface="Abel"/>
                <a:cs typeface="Abel"/>
                <a:sym typeface="Abel"/>
              </a:rPr>
              <a:t>principales</a:t>
            </a:r>
            <a:r>
              <a:rPr lang="en-IE" sz="3200" b="1" i="0" u="none" strike="noStrike" cap="none" dirty="0">
                <a:solidFill>
                  <a:srgbClr val="1F1F1F"/>
                </a:solidFill>
                <a:latin typeface="Abel"/>
                <a:ea typeface="Abel"/>
                <a:cs typeface="Abel"/>
                <a:sym typeface="Abel"/>
              </a:rPr>
              <a:t> :</a:t>
            </a:r>
            <a:endParaRPr dirty="0"/>
          </a:p>
          <a:p>
            <a:pPr marL="0" marR="0" lvl="0" indent="0" algn="l" rtl="0">
              <a:lnSpc>
                <a:spcPct val="100000"/>
              </a:lnSpc>
              <a:spcBef>
                <a:spcPts val="0"/>
              </a:spcBef>
              <a:spcAft>
                <a:spcPts val="0"/>
              </a:spcAft>
              <a:buNone/>
            </a:pPr>
            <a:r>
              <a:rPr lang="en-IE" sz="1800" b="0" i="0" u="none" strike="noStrike" cap="none" dirty="0">
                <a:solidFill>
                  <a:srgbClr val="000000"/>
                </a:solidFill>
                <a:latin typeface="Abel"/>
                <a:ea typeface="Abel"/>
                <a:cs typeface="Abel"/>
                <a:sym typeface="Abel"/>
              </a:rPr>
              <a:t> </a:t>
            </a:r>
            <a:endParaRPr dirty="0"/>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000000"/>
                </a:solidFill>
                <a:latin typeface="Abel"/>
                <a:ea typeface="Abel"/>
                <a:cs typeface="Abel"/>
                <a:sym typeface="Abel"/>
              </a:rPr>
              <a:t>La plataforma de vídeo </a:t>
            </a:r>
            <a:r>
              <a:rPr lang="es-ES" sz="2000" b="1" i="0" u="none" strike="noStrike" cap="none" dirty="0">
                <a:solidFill>
                  <a:srgbClr val="000000"/>
                </a:solidFill>
                <a:latin typeface="Abel"/>
                <a:ea typeface="Abel"/>
                <a:cs typeface="Abel"/>
                <a:sym typeface="Abel"/>
              </a:rPr>
              <a:t>más popular </a:t>
            </a:r>
            <a:r>
              <a:rPr lang="es-ES" sz="2000" b="0" i="0" u="none" strike="noStrike" cap="none" dirty="0">
                <a:solidFill>
                  <a:srgbClr val="000000"/>
                </a:solidFill>
                <a:latin typeface="Abel"/>
                <a:ea typeface="Abel"/>
                <a:cs typeface="Abel"/>
                <a:sym typeface="Abel"/>
              </a:rPr>
              <a:t>del mundo</a:t>
            </a:r>
            <a:r>
              <a:rPr lang="en-IE" sz="2000" b="0" i="0" u="none" strike="noStrike" cap="none" dirty="0">
                <a:solidFill>
                  <a:srgbClr val="000000"/>
                </a:solidFill>
                <a:latin typeface="Abel"/>
                <a:ea typeface="Abel"/>
                <a:cs typeface="Abel"/>
                <a:sym typeface="Abel"/>
              </a:rPr>
              <a: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000000"/>
                </a:solidFill>
                <a:latin typeface="Abel"/>
                <a:ea typeface="Abel"/>
                <a:cs typeface="Abel"/>
                <a:sym typeface="Abel"/>
              </a:rPr>
              <a:t>Admite la mayoría de los </a:t>
            </a:r>
            <a:r>
              <a:rPr lang="es-ES" sz="2000" b="1" i="0" u="none" strike="noStrike" cap="none" dirty="0">
                <a:solidFill>
                  <a:srgbClr val="000000"/>
                </a:solidFill>
                <a:latin typeface="Abel"/>
                <a:ea typeface="Abel"/>
                <a:cs typeface="Abel"/>
                <a:sym typeface="Abel"/>
              </a:rPr>
              <a:t>formatos de archivo de vídeo</a:t>
            </a:r>
            <a:r>
              <a:rPr lang="en-IE" sz="2000" b="0" i="0" u="none" strike="noStrike" cap="none" dirty="0">
                <a:solidFill>
                  <a:srgbClr val="000000"/>
                </a:solidFill>
                <a:latin typeface="Abel"/>
                <a:ea typeface="Abel"/>
                <a:cs typeface="Abel"/>
                <a:sym typeface="Abel"/>
              </a:rPr>
              <a: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1" i="0" u="none" strike="noStrike" cap="none" dirty="0">
                <a:solidFill>
                  <a:srgbClr val="000000"/>
                </a:solidFill>
                <a:latin typeface="Abel"/>
                <a:ea typeface="Abel"/>
                <a:cs typeface="Abel"/>
                <a:sym typeface="Abel"/>
              </a:rPr>
              <a:t>Biblioteca de audio </a:t>
            </a:r>
            <a:r>
              <a:rPr lang="es-ES" sz="2000" b="0" i="0" u="none" strike="noStrike" cap="none" dirty="0">
                <a:solidFill>
                  <a:srgbClr val="000000"/>
                </a:solidFill>
                <a:latin typeface="Abel"/>
                <a:ea typeface="Abel"/>
                <a:cs typeface="Abel"/>
                <a:sym typeface="Abel"/>
              </a:rPr>
              <a:t>propia de YouTube: puedes añadir música y efectos de sonido a tu creación después de subirla</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n-IE" sz="2000" b="1" i="0" u="none" strike="noStrike" cap="none" dirty="0" err="1">
                <a:solidFill>
                  <a:srgbClr val="000000"/>
                </a:solidFill>
                <a:latin typeface="Abel"/>
                <a:ea typeface="Abel"/>
                <a:cs typeface="Abel"/>
                <a:sym typeface="Abel"/>
              </a:rPr>
              <a:t>Pantallas</a:t>
            </a:r>
            <a:r>
              <a:rPr lang="en-IE" sz="2000" b="1" i="0" u="none" strike="noStrike" cap="none" dirty="0">
                <a:solidFill>
                  <a:srgbClr val="000000"/>
                </a:solidFill>
                <a:latin typeface="Abel"/>
                <a:ea typeface="Abel"/>
                <a:cs typeface="Abel"/>
                <a:sym typeface="Abel"/>
              </a:rPr>
              <a:t> finales : </a:t>
            </a:r>
            <a:r>
              <a:rPr lang="es-ES" sz="2000" b="0" i="0" u="none" strike="noStrike" cap="none" dirty="0" smtClean="0">
                <a:solidFill>
                  <a:srgbClr val="000000"/>
                </a:solidFill>
                <a:latin typeface="Abel"/>
                <a:ea typeface="Abel"/>
                <a:cs typeface="Abel"/>
                <a:sym typeface="Abel"/>
              </a:rPr>
              <a:t>puedes </a:t>
            </a:r>
            <a:r>
              <a:rPr lang="es-ES" sz="2000" b="0" i="0" u="none" strike="noStrike" cap="none" dirty="0">
                <a:solidFill>
                  <a:srgbClr val="000000"/>
                </a:solidFill>
                <a:latin typeface="Abel"/>
                <a:ea typeface="Abel"/>
                <a:cs typeface="Abel"/>
                <a:sym typeface="Abel"/>
              </a:rPr>
              <a:t>añadir una pantalla final que muestre vídeos adicionales, listas de reproducción, enlaces y botones de suscripción.</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n-IE" sz="2000" b="1" i="0" u="none" strike="noStrike" cap="none" dirty="0" err="1">
                <a:solidFill>
                  <a:srgbClr val="000000"/>
                </a:solidFill>
                <a:latin typeface="Abel"/>
                <a:ea typeface="Abel"/>
                <a:cs typeface="Abel"/>
                <a:sym typeface="Abel"/>
              </a:rPr>
              <a:t>Tarjetas</a:t>
            </a:r>
            <a:r>
              <a:rPr lang="en-IE" sz="2000" b="1" i="0" u="none" strike="noStrike" cap="none" dirty="0">
                <a:solidFill>
                  <a:srgbClr val="000000"/>
                </a:solidFill>
                <a:latin typeface="Abel"/>
                <a:ea typeface="Abel"/>
                <a:cs typeface="Abel"/>
                <a:sym typeface="Abel"/>
              </a:rPr>
              <a:t> :</a:t>
            </a:r>
            <a:r>
              <a:rPr lang="en-IE" sz="2000" b="0" i="0" u="none" strike="noStrike" cap="none" dirty="0">
                <a:solidFill>
                  <a:srgbClr val="000000"/>
                </a:solidFill>
                <a:latin typeface="Abel"/>
                <a:ea typeface="Abel"/>
                <a:cs typeface="Abel"/>
                <a:sym typeface="Abel"/>
              </a:rPr>
              <a:t> </a:t>
            </a:r>
            <a:r>
              <a:rPr lang="es-ES" sz="2000" b="0" i="0" u="none" strike="noStrike" cap="none" dirty="0" smtClean="0">
                <a:solidFill>
                  <a:srgbClr val="000000"/>
                </a:solidFill>
                <a:latin typeface="Abel"/>
                <a:ea typeface="Abel"/>
                <a:cs typeface="Abel"/>
                <a:sym typeface="Abel"/>
              </a:rPr>
              <a:t>puedes </a:t>
            </a:r>
            <a:r>
              <a:rPr lang="es-ES" sz="2000" b="0" i="0" u="none" strike="noStrike" cap="none" dirty="0">
                <a:solidFill>
                  <a:srgbClr val="000000"/>
                </a:solidFill>
                <a:latin typeface="Abel"/>
                <a:ea typeface="Abel"/>
                <a:cs typeface="Abel"/>
                <a:sym typeface="Abel"/>
              </a:rPr>
              <a:t>añadir tarjetas que dirijan a los espectadores a un enlace específico y muestren imágenes, títulos y llamadas a la acción personalizados, según el tipo de tarjeta</a:t>
            </a:r>
            <a:r>
              <a:rPr lang="en-IE" sz="2000" b="0" i="0" u="none" strike="noStrike" cap="none" dirty="0">
                <a:solidFill>
                  <a:srgbClr val="000000"/>
                </a:solidFill>
                <a:latin typeface="Abel"/>
                <a:ea typeface="Abel"/>
                <a:cs typeface="Abel"/>
                <a:sym typeface="Abel"/>
              </a:rPr>
              <a:t>.</a:t>
            </a:r>
            <a:endParaRPr dirty="0"/>
          </a:p>
          <a:p>
            <a:pPr marL="0" marR="0" lvl="0" indent="0" algn="l" rtl="0">
              <a:lnSpc>
                <a:spcPct val="100000"/>
              </a:lnSpc>
              <a:spcBef>
                <a:spcPts val="0"/>
              </a:spcBef>
              <a:spcAft>
                <a:spcPts val="0"/>
              </a:spcAft>
              <a:buNone/>
            </a:pP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1" i="0" u="none" strike="noStrike" cap="none" dirty="0">
                <a:solidFill>
                  <a:srgbClr val="000000"/>
                </a:solidFill>
                <a:latin typeface="Abel"/>
                <a:ea typeface="Abel"/>
                <a:cs typeface="Abel"/>
                <a:sym typeface="Abel"/>
              </a:rPr>
              <a:t>Sección de comentarios </a:t>
            </a:r>
            <a:r>
              <a:rPr lang="es-ES" sz="2000" i="0" u="none" strike="noStrike" cap="none" dirty="0">
                <a:solidFill>
                  <a:srgbClr val="000000"/>
                </a:solidFill>
                <a:latin typeface="Abel"/>
                <a:ea typeface="Abel"/>
                <a:cs typeface="Abel"/>
                <a:sym typeface="Abel"/>
              </a:rPr>
              <a:t>para conectar con el público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502"/>
        <p:cNvGrpSpPr/>
        <p:nvPr/>
      </p:nvGrpSpPr>
      <p:grpSpPr>
        <a:xfrm>
          <a:off x="0" y="0"/>
          <a:ext cx="0" cy="0"/>
          <a:chOff x="0" y="0"/>
          <a:chExt cx="0" cy="0"/>
        </a:xfrm>
      </p:grpSpPr>
      <p:sp>
        <p:nvSpPr>
          <p:cNvPr id="503" name="Google Shape;503;p5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04" name="Google Shape;504;p5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05" name="Google Shape;505;p5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06" name="Google Shape;506;p5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07" name="Google Shape;507;p53"/>
          <p:cNvSpPr txBox="1"/>
          <p:nvPr/>
        </p:nvSpPr>
        <p:spPr>
          <a:xfrm>
            <a:off x="923598" y="366275"/>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YouTube</a:t>
            </a:r>
            <a:endParaRPr/>
          </a:p>
        </p:txBody>
      </p:sp>
      <p:sp>
        <p:nvSpPr>
          <p:cNvPr id="508" name="Google Shape;508;p53"/>
          <p:cNvSpPr txBox="1"/>
          <p:nvPr/>
        </p:nvSpPr>
        <p:spPr>
          <a:xfrm>
            <a:off x="950309" y="1295710"/>
            <a:ext cx="1042433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600" b="1" i="0" u="none" strike="noStrike" cap="none" dirty="0">
                <a:solidFill>
                  <a:srgbClr val="1F1F1F"/>
                </a:solidFill>
                <a:latin typeface="Abel"/>
                <a:ea typeface="Abel"/>
                <a:cs typeface="Abel"/>
                <a:sym typeface="Abel"/>
              </a:rPr>
              <a:t>Cómo aumentar tu visibilidad en </a:t>
            </a:r>
            <a:r>
              <a:rPr lang="es-ES" sz="3600" b="1" i="0" u="none" strike="noStrike" cap="none" dirty="0" err="1">
                <a:solidFill>
                  <a:srgbClr val="1F1F1F"/>
                </a:solidFill>
                <a:latin typeface="Abel"/>
                <a:ea typeface="Abel"/>
                <a:cs typeface="Abel"/>
                <a:sym typeface="Abel"/>
              </a:rPr>
              <a:t>Youtube</a:t>
            </a:r>
            <a:r>
              <a:rPr lang="es-ES" sz="3600" b="1" i="0" u="none" strike="noStrike" cap="none" dirty="0">
                <a:solidFill>
                  <a:srgbClr val="1F1F1F"/>
                </a:solidFill>
                <a:latin typeface="Abel"/>
                <a:ea typeface="Abel"/>
                <a:cs typeface="Abel"/>
                <a:sym typeface="Abel"/>
              </a:rPr>
              <a:t> </a:t>
            </a:r>
            <a:r>
              <a:rPr lang="en-IE" sz="3600" b="1" i="0" u="none" strike="noStrike" cap="none" dirty="0">
                <a:solidFill>
                  <a:srgbClr val="1F1F1F"/>
                </a:solidFill>
                <a:latin typeface="Abel"/>
                <a:ea typeface="Abel"/>
                <a:cs typeface="Abel"/>
                <a:sym typeface="Abel"/>
              </a:rPr>
              <a:t>:</a:t>
            </a:r>
            <a:endParaRPr sz="1800" b="0" i="0" u="none" strike="noStrike" cap="none" dirty="0">
              <a:solidFill>
                <a:srgbClr val="000000"/>
              </a:solidFill>
              <a:latin typeface="Abel"/>
              <a:ea typeface="Abel"/>
              <a:cs typeface="Abel"/>
              <a:sym typeface="Abel"/>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Abel"/>
              <a:ea typeface="Abel"/>
              <a:cs typeface="Abel"/>
              <a:sym typeface="Abel"/>
            </a:endParaRPr>
          </a:p>
          <a:p>
            <a:pPr marL="457200" marR="0" lvl="0" indent="-457200" algn="l" rtl="0">
              <a:lnSpc>
                <a:spcPct val="100000"/>
              </a:lnSpc>
              <a:spcBef>
                <a:spcPts val="0"/>
              </a:spcBef>
              <a:spcAft>
                <a:spcPts val="0"/>
              </a:spcAft>
              <a:buClr>
                <a:srgbClr val="000000"/>
              </a:buClr>
              <a:buSzPts val="3200"/>
              <a:buFont typeface="Arial"/>
              <a:buChar char="•"/>
            </a:pPr>
            <a:r>
              <a:rPr lang="es-ES" sz="3200" b="0" i="0" u="none" strike="noStrike" cap="none" dirty="0">
                <a:solidFill>
                  <a:srgbClr val="000000"/>
                </a:solidFill>
                <a:latin typeface="Abel"/>
                <a:ea typeface="Abel"/>
                <a:cs typeface="Abel"/>
                <a:sym typeface="Abel"/>
              </a:rPr>
              <a:t>Añade un título que </a:t>
            </a:r>
            <a:r>
              <a:rPr lang="es-ES" sz="3200" b="1" i="0" u="none" strike="noStrike" cap="none" dirty="0">
                <a:solidFill>
                  <a:srgbClr val="000000"/>
                </a:solidFill>
                <a:latin typeface="Abel"/>
                <a:ea typeface="Abel"/>
                <a:cs typeface="Abel"/>
                <a:sym typeface="Abel"/>
              </a:rPr>
              <a:t>favorezca el SEO </a:t>
            </a:r>
            <a:r>
              <a:rPr lang="es-ES" sz="3200" b="0" i="0" u="none" strike="noStrike" cap="none" dirty="0">
                <a:solidFill>
                  <a:srgbClr val="000000"/>
                </a:solidFill>
                <a:latin typeface="Abel"/>
                <a:ea typeface="Abel"/>
                <a:cs typeface="Abel"/>
                <a:sym typeface="Abel"/>
              </a:rPr>
              <a:t>para que sea más fácil de descubrir a través de los motores de búsqueda</a:t>
            </a:r>
            <a:r>
              <a:rPr lang="en-IE" sz="3200" b="0" i="0" u="none" strike="noStrike" cap="none" dirty="0">
                <a:solidFill>
                  <a:srgbClr val="000000"/>
                </a:solidFill>
                <a:latin typeface="Abel"/>
                <a:ea typeface="Abel"/>
                <a:cs typeface="Abel"/>
                <a:sym typeface="Abel"/>
              </a:rPr>
              <a:t>.</a:t>
            </a:r>
            <a:endParaRPr dirty="0"/>
          </a:p>
          <a:p>
            <a:pPr marL="457200" marR="0" lvl="0" indent="-254000" algn="l" rtl="0">
              <a:lnSpc>
                <a:spcPct val="100000"/>
              </a:lnSpc>
              <a:spcBef>
                <a:spcPts val="0"/>
              </a:spcBef>
              <a:spcAft>
                <a:spcPts val="0"/>
              </a:spcAft>
              <a:buClr>
                <a:srgbClr val="000000"/>
              </a:buClr>
              <a:buSzPts val="3200"/>
              <a:buFont typeface="Arial"/>
              <a:buNone/>
            </a:pPr>
            <a:endParaRPr sz="3200" b="0" i="0" u="none" strike="noStrike" cap="none" dirty="0">
              <a:solidFill>
                <a:srgbClr val="000000"/>
              </a:solidFill>
              <a:latin typeface="Abel"/>
              <a:ea typeface="Abel"/>
              <a:cs typeface="Abel"/>
              <a:sym typeface="Abel"/>
            </a:endParaRPr>
          </a:p>
          <a:p>
            <a:pPr marL="457200" marR="0" lvl="0" indent="-457200" algn="l" rtl="0">
              <a:lnSpc>
                <a:spcPct val="100000"/>
              </a:lnSpc>
              <a:spcBef>
                <a:spcPts val="0"/>
              </a:spcBef>
              <a:spcAft>
                <a:spcPts val="0"/>
              </a:spcAft>
              <a:buClr>
                <a:srgbClr val="000000"/>
              </a:buClr>
              <a:buSzPts val="3200"/>
              <a:buFont typeface="Arial"/>
              <a:buChar char="•"/>
            </a:pPr>
            <a:r>
              <a:rPr lang="es-ES" sz="3200" b="0" i="0" u="none" strike="noStrike" cap="none" dirty="0">
                <a:solidFill>
                  <a:srgbClr val="000000"/>
                </a:solidFill>
                <a:latin typeface="Abel"/>
                <a:ea typeface="Abel"/>
                <a:cs typeface="Abel"/>
                <a:sym typeface="Abel"/>
              </a:rPr>
              <a:t>Añade una </a:t>
            </a:r>
            <a:r>
              <a:rPr lang="es-ES" sz="3200" b="1" i="0" u="none" strike="noStrike" cap="none" dirty="0">
                <a:solidFill>
                  <a:srgbClr val="000000"/>
                </a:solidFill>
                <a:latin typeface="Abel"/>
                <a:ea typeface="Abel"/>
                <a:cs typeface="Abel"/>
                <a:sym typeface="Abel"/>
              </a:rPr>
              <a:t>descripción</a:t>
            </a:r>
            <a:r>
              <a:rPr lang="es-ES" sz="3200" b="0" i="0" u="none" strike="noStrike" cap="none" dirty="0">
                <a:solidFill>
                  <a:srgbClr val="000000"/>
                </a:solidFill>
                <a:latin typeface="Abel"/>
                <a:ea typeface="Abel"/>
                <a:cs typeface="Abel"/>
                <a:sym typeface="Abel"/>
              </a:rPr>
              <a:t> del vídeo para que la gente sepa de qué trata tu contenido antes de verlo</a:t>
            </a:r>
            <a:r>
              <a:rPr lang="en-IE" sz="3200" b="0" i="0" u="none" strike="noStrike" cap="none" dirty="0">
                <a:solidFill>
                  <a:srgbClr val="000000"/>
                </a:solidFill>
                <a:latin typeface="Abel"/>
                <a:ea typeface="Abel"/>
                <a:cs typeface="Abel"/>
                <a:sym typeface="Abel"/>
              </a:rPr>
              <a:t>.</a:t>
            </a:r>
            <a:endParaRPr dirty="0"/>
          </a:p>
          <a:p>
            <a:pPr marL="457200" marR="0" lvl="0" indent="-254000" algn="l" rtl="0">
              <a:lnSpc>
                <a:spcPct val="100000"/>
              </a:lnSpc>
              <a:spcBef>
                <a:spcPts val="0"/>
              </a:spcBef>
              <a:spcAft>
                <a:spcPts val="0"/>
              </a:spcAft>
              <a:buClr>
                <a:srgbClr val="000000"/>
              </a:buClr>
              <a:buSzPts val="3200"/>
              <a:buFont typeface="Arial"/>
              <a:buNone/>
            </a:pPr>
            <a:endParaRPr sz="3200" b="0" i="0" u="none" strike="noStrike" cap="none" dirty="0">
              <a:solidFill>
                <a:srgbClr val="000000"/>
              </a:solidFill>
              <a:latin typeface="Abel"/>
              <a:ea typeface="Abel"/>
              <a:cs typeface="Abel"/>
              <a:sym typeface="Abel"/>
            </a:endParaRPr>
          </a:p>
          <a:p>
            <a:pPr marL="457200" marR="0" lvl="0" indent="-457200" algn="l" rtl="0">
              <a:lnSpc>
                <a:spcPct val="100000"/>
              </a:lnSpc>
              <a:spcBef>
                <a:spcPts val="0"/>
              </a:spcBef>
              <a:spcAft>
                <a:spcPts val="0"/>
              </a:spcAft>
              <a:buClr>
                <a:srgbClr val="000000"/>
              </a:buClr>
              <a:buSzPts val="3200"/>
              <a:buFont typeface="Arial"/>
              <a:buChar char="•"/>
            </a:pPr>
            <a:r>
              <a:rPr lang="es-ES" sz="3200" b="0" i="0" u="none" strike="noStrike" cap="none" dirty="0">
                <a:solidFill>
                  <a:srgbClr val="000000"/>
                </a:solidFill>
                <a:latin typeface="Abel"/>
                <a:ea typeface="Abel"/>
                <a:cs typeface="Abel"/>
                <a:sym typeface="Abel"/>
              </a:rPr>
              <a:t>Añade </a:t>
            </a:r>
            <a:r>
              <a:rPr lang="es-ES" sz="3200" b="1" i="0" u="none" strike="noStrike" cap="none" dirty="0">
                <a:solidFill>
                  <a:srgbClr val="000000"/>
                </a:solidFill>
                <a:latin typeface="Abel"/>
                <a:ea typeface="Abel"/>
                <a:cs typeface="Abel"/>
                <a:sym typeface="Abel"/>
              </a:rPr>
              <a:t>etiquetas</a:t>
            </a:r>
            <a:r>
              <a:rPr lang="es-ES" sz="3200" b="0" i="0" u="none" strike="noStrike" cap="none" dirty="0">
                <a:solidFill>
                  <a:srgbClr val="000000"/>
                </a:solidFill>
                <a:latin typeface="Abel"/>
                <a:ea typeface="Abel"/>
                <a:cs typeface="Abel"/>
                <a:sym typeface="Abel"/>
              </a:rPr>
              <a:t>, que actúan como herramientas para ayudar al descubrimiento de tu vídeo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512"/>
        <p:cNvGrpSpPr/>
        <p:nvPr/>
      </p:nvGrpSpPr>
      <p:grpSpPr>
        <a:xfrm>
          <a:off x="0" y="0"/>
          <a:ext cx="0" cy="0"/>
          <a:chOff x="0" y="0"/>
          <a:chExt cx="0" cy="0"/>
        </a:xfrm>
      </p:grpSpPr>
      <p:sp>
        <p:nvSpPr>
          <p:cNvPr id="513" name="Google Shape;513;p54"/>
          <p:cNvSpPr/>
          <p:nvPr/>
        </p:nvSpPr>
        <p:spPr>
          <a:xfrm>
            <a:off x="0" y="6193737"/>
            <a:ext cx="2084439"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14" name="Google Shape;514;p54"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15" name="Google Shape;515;p5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16" name="Google Shape;516;p5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17" name="Google Shape;517;p54"/>
          <p:cNvSpPr txBox="1"/>
          <p:nvPr/>
        </p:nvSpPr>
        <p:spPr>
          <a:xfrm>
            <a:off x="1052052" y="507703"/>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YouTube</a:t>
            </a:r>
            <a:endParaRPr sz="4000" b="1" i="0" u="none" strike="noStrike" cap="none">
              <a:solidFill>
                <a:schemeClr val="dk1"/>
              </a:solidFill>
              <a:latin typeface="Abel"/>
              <a:ea typeface="Abel"/>
              <a:cs typeface="Abel"/>
              <a:sym typeface="Abel"/>
            </a:endParaRPr>
          </a:p>
        </p:txBody>
      </p:sp>
      <p:sp>
        <p:nvSpPr>
          <p:cNvPr id="518" name="Google Shape;518;p54"/>
          <p:cNvSpPr txBox="1"/>
          <p:nvPr/>
        </p:nvSpPr>
        <p:spPr>
          <a:xfrm>
            <a:off x="1052052" y="1577292"/>
            <a:ext cx="9982766"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200" b="1" i="0" u="none" strike="noStrike" cap="none" dirty="0" err="1">
                <a:solidFill>
                  <a:srgbClr val="1F1F1F"/>
                </a:solidFill>
                <a:latin typeface="Abel"/>
                <a:ea typeface="Abel"/>
                <a:cs typeface="Abel"/>
                <a:sym typeface="Abel"/>
              </a:rPr>
              <a:t>Crear</a:t>
            </a:r>
            <a:r>
              <a:rPr lang="en-IE" sz="3200" b="1" i="0" u="none" strike="noStrike" cap="none" dirty="0">
                <a:solidFill>
                  <a:srgbClr val="1F1F1F"/>
                </a:solidFill>
                <a:latin typeface="Abel"/>
                <a:ea typeface="Abel"/>
                <a:cs typeface="Abel"/>
                <a:sym typeface="Abel"/>
              </a:rPr>
              <a:t> </a:t>
            </a:r>
            <a:r>
              <a:rPr lang="en-IE" sz="3200" b="1" i="0" u="none" strike="noStrike" cap="none" dirty="0" err="1">
                <a:solidFill>
                  <a:srgbClr val="1F1F1F"/>
                </a:solidFill>
                <a:latin typeface="Abel"/>
                <a:ea typeface="Abel"/>
                <a:cs typeface="Abel"/>
                <a:sym typeface="Abel"/>
              </a:rPr>
              <a:t>historias</a:t>
            </a:r>
            <a:r>
              <a:rPr lang="en-IE" sz="3200" b="1" i="0" u="none" strike="noStrike" cap="none" dirty="0">
                <a:solidFill>
                  <a:srgbClr val="1F1F1F"/>
                </a:solidFill>
                <a:latin typeface="Abel"/>
                <a:ea typeface="Abel"/>
                <a:cs typeface="Abel"/>
                <a:sym typeface="Abel"/>
              </a:rPr>
              <a:t> </a:t>
            </a:r>
            <a:r>
              <a:rPr lang="en-IE" sz="3200" b="1" i="0" u="none" strike="noStrike" cap="none" dirty="0" err="1">
                <a:solidFill>
                  <a:srgbClr val="1F1F1F"/>
                </a:solidFill>
                <a:latin typeface="Abel"/>
                <a:ea typeface="Abel"/>
                <a:cs typeface="Abel"/>
                <a:sym typeface="Abel"/>
              </a:rPr>
              <a:t>en</a:t>
            </a:r>
            <a:r>
              <a:rPr lang="en-IE" sz="3200" b="1" i="0" u="none" strike="noStrike" cap="none" dirty="0">
                <a:solidFill>
                  <a:srgbClr val="1F1F1F"/>
                </a:solidFill>
                <a:latin typeface="Abel"/>
                <a:ea typeface="Abel"/>
                <a:cs typeface="Abel"/>
                <a:sym typeface="Abel"/>
              </a:rPr>
              <a:t> YouTube</a:t>
            </a:r>
            <a:endParaRPr dirty="0"/>
          </a:p>
          <a:p>
            <a:pPr marL="0" marR="0" lvl="0" indent="0" algn="l" rtl="0">
              <a:lnSpc>
                <a:spcPct val="100000"/>
              </a:lnSpc>
              <a:spcBef>
                <a:spcPts val="0"/>
              </a:spcBef>
              <a:spcAft>
                <a:spcPts val="0"/>
              </a:spcAft>
              <a:buNone/>
            </a:pPr>
            <a:r>
              <a:rPr lang="es-ES" sz="1800" b="0" i="0" u="none" strike="noStrike" cap="none" dirty="0">
                <a:solidFill>
                  <a:srgbClr val="1F1F1F"/>
                </a:solidFill>
                <a:latin typeface="Abel"/>
                <a:ea typeface="Abel"/>
                <a:cs typeface="Abel"/>
                <a:sym typeface="Abel"/>
              </a:rPr>
              <a:t>Las Historias de YouTube son vídeos cortos, sólo para móviles, que te permiten conectar con tu audiencia de forma más informal, sobre la marcha.</a:t>
            </a:r>
            <a:endParaRPr sz="1800" b="1" i="0" u="none" strike="noStrike" cap="none" dirty="0">
              <a:solidFill>
                <a:schemeClr val="dk1"/>
              </a:solidFill>
              <a:latin typeface="Abel"/>
              <a:ea typeface="Abel"/>
              <a:cs typeface="Abel"/>
              <a:sym typeface="Abel"/>
            </a:endParaRPr>
          </a:p>
          <a:p>
            <a:pPr marL="0" marR="0" lvl="0" indent="0" algn="l" rtl="0">
              <a:lnSpc>
                <a:spcPct val="100000"/>
              </a:lnSpc>
              <a:spcBef>
                <a:spcPts val="0"/>
              </a:spcBef>
              <a:spcAft>
                <a:spcPts val="0"/>
              </a:spcAft>
              <a:buNone/>
            </a:pPr>
            <a:endParaRPr sz="2400" b="1" i="0" u="none" strike="noStrike" cap="none" dirty="0">
              <a:solidFill>
                <a:srgbClr val="FFD10F"/>
              </a:solidFill>
              <a:latin typeface="Abel"/>
              <a:ea typeface="Abel"/>
              <a:cs typeface="Abel"/>
              <a:sym typeface="Abel"/>
            </a:endParaRPr>
          </a:p>
          <a:p>
            <a:pPr marL="0" marR="0" lvl="0" indent="-152400" algn="l" rtl="0">
              <a:lnSpc>
                <a:spcPct val="100000"/>
              </a:lnSpc>
              <a:spcBef>
                <a:spcPts val="0"/>
              </a:spcBef>
              <a:spcAft>
                <a:spcPts val="0"/>
              </a:spcAft>
              <a:buClr>
                <a:srgbClr val="000000"/>
              </a:buClr>
              <a:buSzPts val="2400"/>
              <a:buFont typeface="Arial"/>
              <a:buAutoNum type="arabicPeriod"/>
            </a:pPr>
            <a:r>
              <a:rPr lang="es-ES" sz="2400" b="0" i="0" u="none" strike="noStrike" cap="none" dirty="0">
                <a:solidFill>
                  <a:srgbClr val="202124"/>
                </a:solidFill>
                <a:latin typeface="Abel"/>
                <a:ea typeface="Abel"/>
                <a:cs typeface="Abel"/>
                <a:sym typeface="Abel"/>
              </a:rPr>
              <a:t> Inicia sesión en YouTube en el móvil.</a:t>
            </a:r>
          </a:p>
          <a:p>
            <a:pPr marL="0" marR="0" lvl="0" indent="-152400" algn="l" rtl="0">
              <a:lnSpc>
                <a:spcPct val="100000"/>
              </a:lnSpc>
              <a:spcBef>
                <a:spcPts val="0"/>
              </a:spcBef>
              <a:spcAft>
                <a:spcPts val="0"/>
              </a:spcAft>
              <a:buClr>
                <a:srgbClr val="000000"/>
              </a:buClr>
              <a:buSzPts val="2400"/>
              <a:buFont typeface="Arial"/>
              <a:buAutoNum type="arabicPeriod"/>
            </a:pPr>
            <a:r>
              <a:rPr lang="es-ES" sz="2400" b="0" i="0" u="none" strike="noStrike" cap="none" dirty="0">
                <a:solidFill>
                  <a:srgbClr val="202124"/>
                </a:solidFill>
                <a:latin typeface="Abel"/>
                <a:ea typeface="Abel"/>
                <a:cs typeface="Abel"/>
                <a:sym typeface="Abel"/>
              </a:rPr>
              <a:t> Toca el icono de crear y, a continuación, añade a tu historia. Si no ves la opción de Historia, tu dispositivo no es compatible con las Historias actualmente.</a:t>
            </a:r>
          </a:p>
          <a:p>
            <a:pPr marL="0" marR="0" lvl="0" indent="-152400" algn="l" rtl="0">
              <a:lnSpc>
                <a:spcPct val="100000"/>
              </a:lnSpc>
              <a:spcBef>
                <a:spcPts val="0"/>
              </a:spcBef>
              <a:spcAft>
                <a:spcPts val="0"/>
              </a:spcAft>
              <a:buClr>
                <a:srgbClr val="000000"/>
              </a:buClr>
              <a:buSzPts val="2400"/>
              <a:buFont typeface="Arial"/>
              <a:buAutoNum type="arabicPeriod"/>
            </a:pPr>
            <a:r>
              <a:rPr lang="es-ES" sz="2400" b="0" i="0" u="none" strike="noStrike" cap="none" dirty="0">
                <a:solidFill>
                  <a:srgbClr val="202124"/>
                </a:solidFill>
                <a:latin typeface="Abel"/>
                <a:ea typeface="Abel"/>
                <a:cs typeface="Abel"/>
                <a:sym typeface="Abel"/>
              </a:rPr>
              <a:t> Toca el botón de captura para hacer una foto o mantenlo pulsado para grabar un vídeo.</a:t>
            </a:r>
          </a:p>
          <a:p>
            <a:pPr marL="0" marR="0" lvl="0" indent="-152400" algn="l" rtl="0">
              <a:lnSpc>
                <a:spcPct val="100000"/>
              </a:lnSpc>
              <a:spcBef>
                <a:spcPts val="0"/>
              </a:spcBef>
              <a:spcAft>
                <a:spcPts val="0"/>
              </a:spcAft>
              <a:buClr>
                <a:srgbClr val="000000"/>
              </a:buClr>
              <a:buSzPts val="2400"/>
              <a:buFont typeface="Arial"/>
              <a:buAutoNum type="arabicPeriod"/>
            </a:pPr>
            <a:r>
              <a:rPr lang="es-ES" sz="2400" b="0" i="0" u="none" strike="noStrike" cap="none" dirty="0">
                <a:solidFill>
                  <a:srgbClr val="202124"/>
                </a:solidFill>
                <a:latin typeface="Abel"/>
                <a:ea typeface="Abel"/>
                <a:cs typeface="Abel"/>
                <a:sym typeface="Abel"/>
              </a:rPr>
              <a:t> Añade efectos como filtros, pegatinas y texto...</a:t>
            </a:r>
          </a:p>
          <a:p>
            <a:pPr marL="0" marR="0" lvl="0" indent="-152400" algn="l" rtl="0">
              <a:lnSpc>
                <a:spcPct val="100000"/>
              </a:lnSpc>
              <a:spcBef>
                <a:spcPts val="0"/>
              </a:spcBef>
              <a:spcAft>
                <a:spcPts val="0"/>
              </a:spcAft>
              <a:buClr>
                <a:srgbClr val="000000"/>
              </a:buClr>
              <a:buSzPts val="2400"/>
              <a:buFont typeface="Arial"/>
              <a:buAutoNum type="arabicPeriod"/>
            </a:pPr>
            <a:r>
              <a:rPr lang="es-ES" sz="2400" b="0" i="0" u="none" strike="noStrike" cap="none" dirty="0">
                <a:solidFill>
                  <a:srgbClr val="202124"/>
                </a:solidFill>
                <a:latin typeface="Abel"/>
                <a:ea typeface="Abel"/>
                <a:cs typeface="Abel"/>
                <a:sym typeface="Abel"/>
              </a:rPr>
              <a:t> Toca Publicar.</a:t>
            </a:r>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522"/>
        <p:cNvGrpSpPr/>
        <p:nvPr/>
      </p:nvGrpSpPr>
      <p:grpSpPr>
        <a:xfrm>
          <a:off x="0" y="0"/>
          <a:ext cx="0" cy="0"/>
          <a:chOff x="0" y="0"/>
          <a:chExt cx="0" cy="0"/>
        </a:xfrm>
      </p:grpSpPr>
      <p:sp>
        <p:nvSpPr>
          <p:cNvPr id="523" name="Google Shape;523;p55"/>
          <p:cNvSpPr/>
          <p:nvPr/>
        </p:nvSpPr>
        <p:spPr>
          <a:xfrm>
            <a:off x="0" y="6193737"/>
            <a:ext cx="2064774"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24" name="Google Shape;524;p55"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25" name="Google Shape;525;p5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26" name="Google Shape;526;p55"/>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27" name="Google Shape;527;p55"/>
          <p:cNvSpPr txBox="1"/>
          <p:nvPr/>
        </p:nvSpPr>
        <p:spPr>
          <a:xfrm>
            <a:off x="1070006" y="488230"/>
            <a:ext cx="52501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Vimeo</a:t>
            </a:r>
            <a:endParaRPr sz="4000" b="1" i="0" u="none" strike="noStrike" cap="none">
              <a:solidFill>
                <a:schemeClr val="dk1"/>
              </a:solidFill>
              <a:latin typeface="Abel"/>
              <a:ea typeface="Abel"/>
              <a:cs typeface="Abel"/>
              <a:sym typeface="Abel"/>
            </a:endParaRPr>
          </a:p>
        </p:txBody>
      </p:sp>
      <p:sp>
        <p:nvSpPr>
          <p:cNvPr id="528" name="Google Shape;528;p55"/>
          <p:cNvSpPr txBox="1"/>
          <p:nvPr/>
        </p:nvSpPr>
        <p:spPr>
          <a:xfrm>
            <a:off x="1146810" y="1460734"/>
            <a:ext cx="10598886" cy="47397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1" i="0" u="none" strike="noStrike" cap="none" dirty="0" err="1">
                <a:solidFill>
                  <a:srgbClr val="202124"/>
                </a:solidFill>
                <a:latin typeface="Abel"/>
                <a:ea typeface="Abel"/>
                <a:cs typeface="Abel"/>
                <a:sym typeface="Abel"/>
              </a:rPr>
              <a:t>Características</a:t>
            </a:r>
            <a:r>
              <a:rPr lang="en-IE" sz="3600" b="1" i="0" u="none" strike="noStrike" cap="none" dirty="0">
                <a:solidFill>
                  <a:srgbClr val="202124"/>
                </a:solidFill>
                <a:latin typeface="Abel"/>
                <a:ea typeface="Abel"/>
                <a:cs typeface="Abel"/>
                <a:sym typeface="Abel"/>
              </a:rPr>
              <a:t> </a:t>
            </a:r>
            <a:r>
              <a:rPr lang="en-IE" sz="3600" b="1" i="0" u="none" strike="noStrike" cap="none" dirty="0" err="1">
                <a:solidFill>
                  <a:srgbClr val="202124"/>
                </a:solidFill>
                <a:latin typeface="Abel"/>
                <a:ea typeface="Abel"/>
                <a:cs typeface="Abel"/>
                <a:sym typeface="Abel"/>
              </a:rPr>
              <a:t>principales</a:t>
            </a:r>
            <a:r>
              <a:rPr lang="en-IE" sz="3600" b="1" i="0" u="none" strike="noStrike" cap="none" dirty="0">
                <a:solidFill>
                  <a:srgbClr val="202124"/>
                </a:solidFill>
                <a:latin typeface="Abel"/>
                <a:ea typeface="Abel"/>
                <a:cs typeface="Abel"/>
                <a:sym typeface="Abel"/>
              </a:rPr>
              <a:t> :</a:t>
            </a:r>
            <a:endParaRPr sz="2800" b="1" i="0" u="none" strike="noStrike" cap="none" dirty="0">
              <a:solidFill>
                <a:srgbClr val="202124"/>
              </a:solidFill>
              <a:latin typeface="Abel"/>
              <a:ea typeface="Abel"/>
              <a:cs typeface="Abel"/>
              <a:sym typeface="Abe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400"/>
              <a:buFont typeface="Arial"/>
              <a:buChar char="•"/>
            </a:pPr>
            <a:r>
              <a:rPr lang="es-ES" sz="2400" b="0" i="0" u="none" strike="noStrike" cap="none" dirty="0">
                <a:solidFill>
                  <a:srgbClr val="202124"/>
                </a:solidFill>
                <a:latin typeface="Abel"/>
                <a:ea typeface="Abel"/>
                <a:cs typeface="Abel"/>
                <a:sym typeface="Abel"/>
              </a:rPr>
              <a:t>Plataforma fácil de usar </a:t>
            </a:r>
          </a:p>
          <a:p>
            <a:pPr marL="285750" marR="0" lvl="0" indent="-285750" algn="l" rtl="0">
              <a:lnSpc>
                <a:spcPct val="100000"/>
              </a:lnSpc>
              <a:spcBef>
                <a:spcPts val="0"/>
              </a:spcBef>
              <a:spcAft>
                <a:spcPts val="0"/>
              </a:spcAft>
              <a:buClr>
                <a:srgbClr val="000000"/>
              </a:buClr>
              <a:buSzPts val="2400"/>
              <a:buFont typeface="Arial"/>
              <a:buChar char="•"/>
            </a:pPr>
            <a:endParaRPr lang="es-ES" sz="24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400"/>
              <a:buFont typeface="Arial"/>
              <a:buChar char="•"/>
            </a:pPr>
            <a:r>
              <a:rPr lang="es-ES" sz="2400" b="0" i="0" u="none" strike="noStrike" cap="none" dirty="0">
                <a:solidFill>
                  <a:srgbClr val="202124"/>
                </a:solidFill>
                <a:latin typeface="Abel"/>
                <a:ea typeface="Abel"/>
                <a:cs typeface="Abel"/>
                <a:sym typeface="Abel"/>
              </a:rPr>
              <a:t>Alojamiento de vídeos gratuito y sin anuncios</a:t>
            </a:r>
          </a:p>
          <a:p>
            <a:pPr marL="285750" marR="0" lvl="0" indent="-285750" algn="l" rtl="0">
              <a:lnSpc>
                <a:spcPct val="100000"/>
              </a:lnSpc>
              <a:spcBef>
                <a:spcPts val="0"/>
              </a:spcBef>
              <a:spcAft>
                <a:spcPts val="0"/>
              </a:spcAft>
              <a:buClr>
                <a:srgbClr val="000000"/>
              </a:buClr>
              <a:buSzPts val="2400"/>
              <a:buFont typeface="Arial"/>
              <a:buChar char="•"/>
            </a:pPr>
            <a:endParaRPr lang="es-ES" sz="24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400"/>
              <a:buFont typeface="Arial"/>
              <a:buChar char="•"/>
            </a:pPr>
            <a:r>
              <a:rPr lang="es-ES" sz="2400" b="0" i="0" u="none" strike="noStrike" cap="none" dirty="0">
                <a:solidFill>
                  <a:srgbClr val="202124"/>
                </a:solidFill>
                <a:latin typeface="Abel"/>
                <a:ea typeface="Abel"/>
                <a:cs typeface="Abel"/>
                <a:sym typeface="Abel"/>
              </a:rPr>
              <a:t>Puedes crear vídeos o alojar tus propios vídeos</a:t>
            </a:r>
          </a:p>
          <a:p>
            <a:pPr marL="285750" marR="0" lvl="0" indent="-285750" algn="l" rtl="0">
              <a:lnSpc>
                <a:spcPct val="100000"/>
              </a:lnSpc>
              <a:spcBef>
                <a:spcPts val="0"/>
              </a:spcBef>
              <a:spcAft>
                <a:spcPts val="0"/>
              </a:spcAft>
              <a:buClr>
                <a:srgbClr val="000000"/>
              </a:buClr>
              <a:buSzPts val="2400"/>
              <a:buFont typeface="Arial"/>
              <a:buChar char="•"/>
            </a:pPr>
            <a:endParaRPr lang="es-ES" sz="24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400"/>
              <a:buFont typeface="Arial"/>
              <a:buChar char="•"/>
            </a:pPr>
            <a:r>
              <a:rPr lang="es-ES" sz="2400" b="0" i="0" u="none" strike="noStrike" cap="none" dirty="0">
                <a:solidFill>
                  <a:srgbClr val="202124"/>
                </a:solidFill>
                <a:latin typeface="Abel"/>
                <a:ea typeface="Abel"/>
                <a:cs typeface="Abel"/>
                <a:sym typeface="Abel"/>
              </a:rPr>
              <a:t>Puedes crear a partir de miles de plantillas preconstruidas</a:t>
            </a:r>
          </a:p>
          <a:p>
            <a:pPr marL="285750" marR="0" lvl="0" indent="-285750" algn="l" rtl="0">
              <a:lnSpc>
                <a:spcPct val="100000"/>
              </a:lnSpc>
              <a:spcBef>
                <a:spcPts val="0"/>
              </a:spcBef>
              <a:spcAft>
                <a:spcPts val="0"/>
              </a:spcAft>
              <a:buClr>
                <a:srgbClr val="000000"/>
              </a:buClr>
              <a:buSzPts val="2400"/>
              <a:buFont typeface="Arial"/>
              <a:buChar char="•"/>
            </a:pPr>
            <a:endParaRPr lang="es-ES" sz="24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400"/>
              <a:buFont typeface="Arial"/>
              <a:buChar char="•"/>
            </a:pPr>
            <a:r>
              <a:rPr lang="es-ES" sz="2400" b="0" i="0" u="none" strike="noStrike" cap="none" dirty="0">
                <a:solidFill>
                  <a:srgbClr val="202124"/>
                </a:solidFill>
                <a:latin typeface="Abel"/>
                <a:ea typeface="Abel"/>
                <a:cs typeface="Abel"/>
                <a:sym typeface="Abel"/>
              </a:rPr>
              <a:t>Grabaciones de pantalla ilimitadas</a:t>
            </a: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202124"/>
              </a:solidFill>
              <a:latin typeface="Abel"/>
              <a:ea typeface="Abel"/>
              <a:cs typeface="Abel"/>
              <a:sym typeface="Abe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532"/>
        <p:cNvGrpSpPr/>
        <p:nvPr/>
      </p:nvGrpSpPr>
      <p:grpSpPr>
        <a:xfrm>
          <a:off x="0" y="0"/>
          <a:ext cx="0" cy="0"/>
          <a:chOff x="0" y="0"/>
          <a:chExt cx="0" cy="0"/>
        </a:xfrm>
      </p:grpSpPr>
      <p:sp>
        <p:nvSpPr>
          <p:cNvPr id="533" name="Google Shape;533;p56"/>
          <p:cNvSpPr/>
          <p:nvPr/>
        </p:nvSpPr>
        <p:spPr>
          <a:xfrm>
            <a:off x="0" y="6193737"/>
            <a:ext cx="2064774"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34" name="Google Shape;534;p56"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35" name="Google Shape;535;p5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36" name="Google Shape;536;p5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37" name="Google Shape;537;p56"/>
          <p:cNvSpPr txBox="1"/>
          <p:nvPr/>
        </p:nvSpPr>
        <p:spPr>
          <a:xfrm>
            <a:off x="1081693" y="497875"/>
            <a:ext cx="52501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Vimeo</a:t>
            </a:r>
            <a:endParaRPr sz="4000" b="1" i="0" u="none" strike="noStrike" cap="none">
              <a:solidFill>
                <a:schemeClr val="dk1"/>
              </a:solidFill>
              <a:latin typeface="Abel"/>
              <a:ea typeface="Abel"/>
              <a:cs typeface="Abel"/>
              <a:sym typeface="Abel"/>
            </a:endParaRPr>
          </a:p>
        </p:txBody>
      </p:sp>
      <p:sp>
        <p:nvSpPr>
          <p:cNvPr id="538" name="Google Shape;538;p56"/>
          <p:cNvSpPr txBox="1"/>
          <p:nvPr/>
        </p:nvSpPr>
        <p:spPr>
          <a:xfrm>
            <a:off x="1081693" y="1431121"/>
            <a:ext cx="10598886"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200" b="1" i="0" u="none" strike="noStrike" cap="none" dirty="0" err="1">
                <a:solidFill>
                  <a:srgbClr val="202124"/>
                </a:solidFill>
                <a:latin typeface="Abel"/>
                <a:ea typeface="Abel"/>
                <a:cs typeface="Abel"/>
                <a:sym typeface="Abel"/>
              </a:rPr>
              <a:t>Características</a:t>
            </a:r>
            <a:r>
              <a:rPr lang="en-IE" sz="3200" b="1" i="0" u="none" strike="noStrike" cap="none" dirty="0">
                <a:solidFill>
                  <a:srgbClr val="202124"/>
                </a:solidFill>
                <a:latin typeface="Abel"/>
                <a:ea typeface="Abel"/>
                <a:cs typeface="Abel"/>
                <a:sym typeface="Abel"/>
              </a:rPr>
              <a:t> </a:t>
            </a:r>
            <a:r>
              <a:rPr lang="en-IE" sz="3200" b="1" i="0" u="none" strike="noStrike" cap="none" dirty="0" err="1">
                <a:solidFill>
                  <a:srgbClr val="202124"/>
                </a:solidFill>
                <a:latin typeface="Abel"/>
                <a:ea typeface="Abel"/>
                <a:cs typeface="Abel"/>
                <a:sym typeface="Abel"/>
              </a:rPr>
              <a:t>adicionales</a:t>
            </a:r>
            <a:r>
              <a:rPr lang="en-IE" sz="3200" b="1" i="0" u="none" strike="noStrike" cap="none" dirty="0">
                <a:solidFill>
                  <a:srgbClr val="202124"/>
                </a:solidFill>
                <a:latin typeface="Abel"/>
                <a:ea typeface="Abel"/>
                <a:cs typeface="Abel"/>
                <a:sym typeface="Abel"/>
              </a:rPr>
              <a:t> :</a:t>
            </a:r>
            <a:endParaRPr dirty="0"/>
          </a:p>
          <a:p>
            <a:pPr marL="0" marR="0" lvl="0" indent="0" algn="l" rtl="0">
              <a:lnSpc>
                <a:spcPct val="100000"/>
              </a:lnSpc>
              <a:spcBef>
                <a:spcPts val="0"/>
              </a:spcBef>
              <a:spcAft>
                <a:spcPts val="0"/>
              </a:spcAft>
              <a:buNone/>
            </a:pPr>
            <a:endParaRPr sz="20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202124"/>
                </a:solidFill>
                <a:latin typeface="Abel"/>
                <a:ea typeface="Abel"/>
                <a:cs typeface="Abel"/>
                <a:sym typeface="Abel"/>
              </a:rPr>
              <a:t>Puedes personalizar tus vídeos con pegatinas animadas, estilos, filtros y diseños o añadir tu propio logotipo</a:t>
            </a:r>
            <a:r>
              <a:rPr lang="en-IE" sz="2000" b="0" i="0" u="none" strike="noStrike" cap="none" dirty="0">
                <a:solidFill>
                  <a:srgbClr val="000000"/>
                </a:solidFill>
                <a:latin typeface="Abel"/>
                <a:ea typeface="Abel"/>
                <a:cs typeface="Abel"/>
                <a:sym typeface="Abel"/>
              </a:rPr>
              <a:t>.</a:t>
            </a:r>
            <a:endParaRPr sz="2000" b="0" i="0" u="none" strike="noStrike" cap="none" dirty="0">
              <a:solidFill>
                <a:schemeClr val="dk1"/>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n-IE" sz="2000" b="1" i="0" u="none" strike="noStrike" cap="none" dirty="0" err="1">
                <a:solidFill>
                  <a:schemeClr val="dk1"/>
                </a:solidFill>
                <a:latin typeface="Abel"/>
                <a:ea typeface="Abel"/>
                <a:cs typeface="Abel"/>
                <a:sym typeface="Abel"/>
              </a:rPr>
              <a:t>Videoteca</a:t>
            </a:r>
            <a:r>
              <a:rPr lang="en-IE" sz="2000" b="1" i="0" u="none" strike="noStrike" cap="none" dirty="0">
                <a:solidFill>
                  <a:schemeClr val="dk1"/>
                </a:solidFill>
                <a:latin typeface="Abel"/>
                <a:ea typeface="Abel"/>
                <a:cs typeface="Abel"/>
                <a:sym typeface="Abel"/>
              </a:rPr>
              <a:t> </a:t>
            </a:r>
            <a:r>
              <a:rPr lang="en-IE" sz="2000" b="0" i="0" u="none" strike="noStrike" cap="none" dirty="0">
                <a:solidFill>
                  <a:schemeClr val="dk1"/>
                </a:solidFill>
                <a:latin typeface="Abel"/>
                <a:ea typeface="Abel"/>
                <a:cs typeface="Abel"/>
                <a:sym typeface="Abel"/>
              </a:rPr>
              <a:t>: </a:t>
            </a:r>
            <a:r>
              <a:rPr lang="es-ES" sz="2000" b="0" i="0" u="none" strike="noStrike" cap="none" dirty="0">
                <a:solidFill>
                  <a:schemeClr val="dk1"/>
                </a:solidFill>
                <a:latin typeface="Abel"/>
                <a:ea typeface="Abel"/>
                <a:cs typeface="Abel"/>
                <a:sym typeface="Abel"/>
              </a:rPr>
              <a:t>puedes organizar, compartir y encontrar los vídeos que te ayudan a trabajar de forma más inteligente</a:t>
            </a:r>
            <a:r>
              <a:rPr lang="en-IE" sz="2000" b="0" i="0" u="none" strike="noStrike" cap="none" dirty="0">
                <a:solidFill>
                  <a:schemeClr val="dk1"/>
                </a:solidFill>
                <a:latin typeface="Abel"/>
                <a:ea typeface="Abel"/>
                <a:cs typeface="Abel"/>
                <a:sym typeface="Abel"/>
              </a:rPr>
              <a:t>.</a:t>
            </a:r>
            <a:endParaRPr sz="2000" b="0" i="0" u="none" strike="noStrike" cap="none" dirty="0">
              <a:solidFill>
                <a:srgbClr val="000000"/>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1" i="0" u="none" strike="noStrike" cap="none" dirty="0">
                <a:solidFill>
                  <a:srgbClr val="1A2E3B"/>
                </a:solidFill>
                <a:latin typeface="Abel"/>
                <a:ea typeface="Abel"/>
                <a:cs typeface="Abel"/>
                <a:sym typeface="Abel"/>
              </a:rPr>
              <a:t>Transmisión en directo de Vimeo </a:t>
            </a:r>
            <a:r>
              <a:rPr lang="en-IE" sz="2000" b="0" i="0" u="none" strike="noStrike" cap="none" dirty="0">
                <a:solidFill>
                  <a:srgbClr val="1A2E3B"/>
                </a:solidFill>
                <a:latin typeface="Abel"/>
                <a:ea typeface="Abel"/>
                <a:cs typeface="Abel"/>
                <a:sym typeface="Abel"/>
              </a:rPr>
              <a:t>: </a:t>
            </a:r>
            <a:r>
              <a:rPr lang="es-ES" sz="2000" b="0" i="0" u="none" strike="noStrike" cap="none" dirty="0">
                <a:solidFill>
                  <a:srgbClr val="1A2E3B"/>
                </a:solidFill>
                <a:latin typeface="Abel"/>
                <a:ea typeface="Abel"/>
                <a:cs typeface="Abel"/>
                <a:sym typeface="Abel"/>
              </a:rPr>
              <a:t>puedes ir </a:t>
            </a:r>
            <a:r>
              <a:rPr lang="es-ES" sz="2000" b="0" i="0" u="none" strike="noStrike" cap="none" dirty="0" smtClean="0">
                <a:solidFill>
                  <a:srgbClr val="1A2E3B"/>
                </a:solidFill>
                <a:latin typeface="Abel"/>
                <a:ea typeface="Abel"/>
                <a:cs typeface="Abel"/>
                <a:sym typeface="Abel"/>
              </a:rPr>
              <a:t>“en </a:t>
            </a:r>
            <a:r>
              <a:rPr lang="es-ES" sz="2000" b="0" i="0" u="none" strike="noStrike" cap="none" dirty="0">
                <a:solidFill>
                  <a:srgbClr val="1A2E3B"/>
                </a:solidFill>
                <a:latin typeface="Abel"/>
                <a:ea typeface="Abel"/>
                <a:cs typeface="Abel"/>
                <a:sym typeface="Abel"/>
              </a:rPr>
              <a:t>directo" para transmitir tu audiencia en </a:t>
            </a:r>
            <a:r>
              <a:rPr lang="es-ES" sz="2000" b="0" i="0" u="none" strike="noStrike" cap="none" dirty="0" err="1">
                <a:solidFill>
                  <a:srgbClr val="1A2E3B"/>
                </a:solidFill>
                <a:latin typeface="Abel"/>
                <a:ea typeface="Abel"/>
                <a:cs typeface="Abel"/>
                <a:sym typeface="Abel"/>
              </a:rPr>
              <a:t>streaming</a:t>
            </a:r>
            <a:r>
              <a:rPr lang="es-ES" sz="2000" b="0" i="0" u="none" strike="noStrike" cap="none" dirty="0">
                <a:solidFill>
                  <a:srgbClr val="1A2E3B"/>
                </a:solidFill>
                <a:latin typeface="Abel"/>
                <a:ea typeface="Abel"/>
                <a:cs typeface="Abel"/>
                <a:sym typeface="Abel"/>
              </a:rPr>
              <a:t>, dondequiera que estén</a:t>
            </a:r>
            <a:r>
              <a:rPr lang="en-IE" sz="2000" b="0" i="0" u="none" strike="noStrike" cap="none" dirty="0">
                <a:solidFill>
                  <a:srgbClr val="1A2E3B"/>
                </a:solidFill>
                <a:latin typeface="Abel"/>
                <a:ea typeface="Abel"/>
                <a:cs typeface="Abel"/>
                <a:sym typeface="Abel"/>
              </a:rPr>
              <a:t>. </a:t>
            </a:r>
            <a:endParaRPr sz="2000" b="0" i="0" u="none" strike="noStrike" cap="none" dirty="0">
              <a:solidFill>
                <a:srgbClr val="1A2E3B"/>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1A2E3B"/>
                </a:solidFill>
                <a:latin typeface="Abel"/>
                <a:ea typeface="Abel"/>
                <a:cs typeface="Abel"/>
                <a:sym typeface="Abel"/>
              </a:rPr>
              <a:t>Integraciones personalizadas con Final </a:t>
            </a:r>
            <a:r>
              <a:rPr lang="es-ES" sz="2000" b="0" i="0" u="none" strike="noStrike" cap="none" dirty="0" err="1">
                <a:solidFill>
                  <a:srgbClr val="1A2E3B"/>
                </a:solidFill>
                <a:latin typeface="Abel"/>
                <a:ea typeface="Abel"/>
                <a:cs typeface="Abel"/>
                <a:sym typeface="Abel"/>
              </a:rPr>
              <a:t>Cut</a:t>
            </a:r>
            <a:r>
              <a:rPr lang="es-ES" sz="2000" b="0" i="0" u="none" strike="noStrike" cap="none" dirty="0">
                <a:solidFill>
                  <a:srgbClr val="1A2E3B"/>
                </a:solidFill>
                <a:latin typeface="Abel"/>
                <a:ea typeface="Abel"/>
                <a:cs typeface="Abel"/>
                <a:sym typeface="Abel"/>
              </a:rPr>
              <a:t> Pro, Adobe, Dropbox y Google Drive</a:t>
            </a:r>
            <a:r>
              <a:rPr lang="en-IE" sz="2000" b="0" i="0" u="none" strike="noStrike" cap="none" dirty="0">
                <a:solidFill>
                  <a:srgbClr val="1A2E3B"/>
                </a:solidFill>
                <a:latin typeface="Abel"/>
                <a:ea typeface="Abel"/>
                <a:cs typeface="Abel"/>
                <a:sym typeface="Abel"/>
              </a:rPr>
              <a:t>.</a:t>
            </a:r>
            <a:endParaRPr sz="2000" b="0" i="0" u="none" strike="noStrike" cap="none" dirty="0">
              <a:solidFill>
                <a:srgbClr val="1A2E3B"/>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1A2E3B"/>
                </a:solidFill>
                <a:latin typeface="Abel"/>
                <a:ea typeface="Abel"/>
                <a:cs typeface="Abel"/>
                <a:sym typeface="Abel"/>
              </a:rPr>
              <a:t>Puedes añadir </a:t>
            </a:r>
            <a:r>
              <a:rPr lang="es-ES" sz="2000" b="1" i="0" u="none" strike="noStrike" cap="none" dirty="0">
                <a:solidFill>
                  <a:srgbClr val="1A2E3B"/>
                </a:solidFill>
                <a:latin typeface="Abel"/>
                <a:ea typeface="Abel"/>
                <a:cs typeface="Abel"/>
                <a:sym typeface="Abel"/>
              </a:rPr>
              <a:t>notas con código de tiempo </a:t>
            </a:r>
            <a:r>
              <a:rPr lang="es-ES" sz="2000" b="0" i="0" u="none" strike="noStrike" cap="none" dirty="0">
                <a:solidFill>
                  <a:srgbClr val="1A2E3B"/>
                </a:solidFill>
                <a:latin typeface="Abel"/>
                <a:ea typeface="Abel"/>
                <a:cs typeface="Abel"/>
                <a:sym typeface="Abel"/>
              </a:rPr>
              <a:t>y </a:t>
            </a:r>
            <a:r>
              <a:rPr lang="es-ES" sz="2000" b="1" i="0" u="none" strike="noStrike" cap="none" dirty="0">
                <a:solidFill>
                  <a:srgbClr val="1A2E3B"/>
                </a:solidFill>
                <a:latin typeface="Abel"/>
                <a:ea typeface="Abel"/>
                <a:cs typeface="Abel"/>
                <a:sym typeface="Abel"/>
              </a:rPr>
              <a:t>responder a los comentarios </a:t>
            </a:r>
            <a:r>
              <a:rPr lang="es-ES" sz="2000" b="0" i="0" u="none" strike="noStrike" cap="none" dirty="0">
                <a:solidFill>
                  <a:srgbClr val="1A2E3B"/>
                </a:solidFill>
                <a:latin typeface="Abel"/>
                <a:ea typeface="Abel"/>
                <a:cs typeface="Abel"/>
                <a:sym typeface="Abel"/>
              </a:rPr>
              <a:t>directamente dentro del vídeo desde cualquier dispositivo</a:t>
            </a:r>
            <a:r>
              <a:rPr lang="en-IE" sz="2000" b="0" i="0" u="none" strike="noStrike" cap="none" dirty="0">
                <a:solidFill>
                  <a:srgbClr val="1A2E3B"/>
                </a:solidFill>
                <a:latin typeface="Abel"/>
                <a:ea typeface="Abel"/>
                <a:cs typeface="Abel"/>
                <a:sym typeface="Abel"/>
              </a:rPr>
              <a:t>.</a:t>
            </a:r>
            <a:endParaRPr sz="2000" b="0" i="0" u="none" strike="noStrike" cap="none" dirty="0">
              <a:solidFill>
                <a:srgbClr val="202124"/>
              </a:solidFill>
              <a:latin typeface="Abel"/>
              <a:ea typeface="Abel"/>
              <a:cs typeface="Abel"/>
              <a:sym typeface="Abel"/>
            </a:endParaRPr>
          </a:p>
          <a:p>
            <a:pPr marL="285750" marR="0" lvl="0" indent="-285750" algn="l" rtl="0">
              <a:lnSpc>
                <a:spcPct val="100000"/>
              </a:lnSpc>
              <a:spcBef>
                <a:spcPts val="0"/>
              </a:spcBef>
              <a:spcAft>
                <a:spcPts val="0"/>
              </a:spcAft>
              <a:buClr>
                <a:srgbClr val="000000"/>
              </a:buClr>
              <a:buSzPts val="2000"/>
              <a:buFont typeface="Arial"/>
              <a:buChar char="•"/>
            </a:pPr>
            <a:r>
              <a:rPr lang="es-ES" sz="2000" b="0" i="0" u="none" strike="noStrike" cap="none" dirty="0">
                <a:solidFill>
                  <a:srgbClr val="000000"/>
                </a:solidFill>
                <a:latin typeface="Abel"/>
                <a:ea typeface="Abel"/>
                <a:cs typeface="Abel"/>
                <a:sym typeface="Abel"/>
              </a:rPr>
              <a:t>Compartir, incrustar y descargar, todo desde la misma plataforma</a:t>
            </a:r>
            <a:r>
              <a:rPr lang="en-IE" sz="2000" b="0" i="0" u="none" strike="noStrike" cap="none" dirty="0">
                <a:solidFill>
                  <a:srgbClr val="000000"/>
                </a:solidFill>
                <a:latin typeface="Abel"/>
                <a:ea typeface="Abel"/>
                <a:cs typeface="Abel"/>
                <a:sym typeface="Abel"/>
              </a:rPr>
              <a:t>.</a:t>
            </a:r>
            <a:endParaRPr dirty="0"/>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202124"/>
              </a:solidFill>
              <a:latin typeface="Abel"/>
              <a:ea typeface="Abel"/>
              <a:cs typeface="Abel"/>
              <a:sym typeface="Abe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542"/>
        <p:cNvGrpSpPr/>
        <p:nvPr/>
      </p:nvGrpSpPr>
      <p:grpSpPr>
        <a:xfrm>
          <a:off x="0" y="0"/>
          <a:ext cx="0" cy="0"/>
          <a:chOff x="0" y="0"/>
          <a:chExt cx="0" cy="0"/>
        </a:xfrm>
      </p:grpSpPr>
      <p:sp>
        <p:nvSpPr>
          <p:cNvPr id="543" name="Google Shape;543;p57"/>
          <p:cNvSpPr/>
          <p:nvPr/>
        </p:nvSpPr>
        <p:spPr>
          <a:xfrm>
            <a:off x="0" y="6193737"/>
            <a:ext cx="2271252"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44" name="Google Shape;544;p57" descr="Text&#10;&#10;Description automatically generated"/>
          <p:cNvPicPr preferRelativeResize="0"/>
          <p:nvPr/>
        </p:nvPicPr>
        <p:blipFill rotWithShape="1">
          <a:blip r:embed="rId4">
            <a:alphaModFix/>
          </a:blip>
          <a:srcRect/>
          <a:stretch/>
        </p:blipFill>
        <p:spPr>
          <a:xfrm>
            <a:off x="125657" y="6242794"/>
            <a:ext cx="1964299" cy="427819"/>
          </a:xfrm>
          <a:prstGeom prst="rect">
            <a:avLst/>
          </a:prstGeom>
          <a:noFill/>
          <a:ln>
            <a:noFill/>
          </a:ln>
        </p:spPr>
      </p:pic>
      <p:sp>
        <p:nvSpPr>
          <p:cNvPr id="545" name="Google Shape;545;p57"/>
          <p:cNvSpPr/>
          <p:nvPr/>
        </p:nvSpPr>
        <p:spPr>
          <a:xfrm>
            <a:off x="1107807" y="2902990"/>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p5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47" name="Google Shape;547;p5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48" name="Google Shape;548;p57"/>
          <p:cNvSpPr txBox="1"/>
          <p:nvPr/>
        </p:nvSpPr>
        <p:spPr>
          <a:xfrm>
            <a:off x="1429411" y="524474"/>
            <a:ext cx="934909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3600" b="1" i="0" u="none" strike="noStrike" cap="none" dirty="0">
                <a:solidFill>
                  <a:schemeClr val="lt1"/>
                </a:solidFill>
                <a:latin typeface="Abel"/>
                <a:ea typeface="Abel"/>
                <a:cs typeface="Abel"/>
                <a:sym typeface="Abel"/>
              </a:rPr>
              <a:t>Dónde compartir sus contenidos digitales</a:t>
            </a:r>
          </a:p>
        </p:txBody>
      </p:sp>
      <p:sp>
        <p:nvSpPr>
          <p:cNvPr id="549" name="Google Shape;549;p57"/>
          <p:cNvSpPr txBox="1"/>
          <p:nvPr/>
        </p:nvSpPr>
        <p:spPr>
          <a:xfrm>
            <a:off x="1119631" y="3005582"/>
            <a:ext cx="2165229" cy="272698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1600" b="1" i="0" u="none" strike="noStrike" cap="none" dirty="0">
                <a:solidFill>
                  <a:schemeClr val="lt1"/>
                </a:solidFill>
                <a:latin typeface="Abel"/>
                <a:ea typeface="Abel"/>
                <a:cs typeface="Abel"/>
                <a:sym typeface="Abel"/>
              </a:rPr>
              <a:t>Facebook </a:t>
            </a:r>
            <a:r>
              <a:rPr lang="es-ES" sz="1600" i="0" u="none" strike="noStrike" cap="none" dirty="0">
                <a:solidFill>
                  <a:schemeClr val="lt1"/>
                </a:solidFill>
                <a:latin typeface="Abel"/>
                <a:ea typeface="Abel"/>
                <a:cs typeface="Abel"/>
                <a:sym typeface="Abel"/>
              </a:rPr>
              <a:t>es la mayor plataforma de contenidos del mundo para todos los tipos de contenido, incluidos el texto, las imágenes y el vídeo. Crear historias sólidas en Facebook puede animar a la gente a seguirte en otros sitios.</a:t>
            </a:r>
          </a:p>
        </p:txBody>
      </p:sp>
      <p:sp>
        <p:nvSpPr>
          <p:cNvPr id="550" name="Google Shape;550;p57"/>
          <p:cNvSpPr txBox="1"/>
          <p:nvPr/>
        </p:nvSpPr>
        <p:spPr>
          <a:xfrm>
            <a:off x="3663305" y="2937203"/>
            <a:ext cx="2162532" cy="264440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ES" sz="1500" b="1" i="0" u="none" strike="noStrike" cap="none" dirty="0">
                <a:solidFill>
                  <a:schemeClr val="lt1"/>
                </a:solidFill>
                <a:latin typeface="Abel"/>
                <a:ea typeface="Abel"/>
                <a:cs typeface="Abel"/>
                <a:sym typeface="Abel"/>
              </a:rPr>
              <a:t>Instagram </a:t>
            </a:r>
            <a:r>
              <a:rPr lang="es-ES" i="0" u="none" strike="noStrike" cap="none" dirty="0">
                <a:solidFill>
                  <a:schemeClr val="lt1"/>
                </a:solidFill>
                <a:latin typeface="Abel"/>
                <a:ea typeface="Abel"/>
                <a:cs typeface="Abel"/>
                <a:sym typeface="Abel"/>
              </a:rPr>
              <a:t>es una plataforma de inspiración visual y la mejor manera de inspirar a otros a través del poder de la narración visual. En Instagram, la mejor narración de marca consiste en contar microhistorias para ofrecer a los clientes un vistazo entre bastidores de tu negocio.</a:t>
            </a:r>
          </a:p>
        </p:txBody>
      </p:sp>
      <p:sp>
        <p:nvSpPr>
          <p:cNvPr id="551" name="Google Shape;551;p57"/>
          <p:cNvSpPr/>
          <p:nvPr/>
        </p:nvSpPr>
        <p:spPr>
          <a:xfrm>
            <a:off x="1119631" y="1623149"/>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57"/>
          <p:cNvSpPr txBox="1"/>
          <p:nvPr/>
        </p:nvSpPr>
        <p:spPr>
          <a:xfrm>
            <a:off x="6192794" y="2955664"/>
            <a:ext cx="217402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ES" sz="1600" i="0" u="none" strike="noStrike" cap="none" dirty="0">
                <a:solidFill>
                  <a:schemeClr val="lt1"/>
                </a:solidFill>
                <a:latin typeface="Abel"/>
                <a:ea typeface="Abel"/>
                <a:cs typeface="Abel"/>
                <a:sym typeface="Abel"/>
              </a:rPr>
              <a:t>La plataforma de vídeos cortos de </a:t>
            </a:r>
            <a:r>
              <a:rPr lang="es-ES" sz="1600" b="1" i="0" u="none" strike="noStrike" cap="none" dirty="0" err="1">
                <a:solidFill>
                  <a:schemeClr val="lt1"/>
                </a:solidFill>
                <a:latin typeface="Abel"/>
                <a:ea typeface="Abel"/>
                <a:cs typeface="Abel"/>
                <a:sym typeface="Abel"/>
              </a:rPr>
              <a:t>TikTok</a:t>
            </a:r>
            <a:r>
              <a:rPr lang="es-ES" sz="1600" b="1" i="0" u="none" strike="noStrike" cap="none" dirty="0">
                <a:solidFill>
                  <a:schemeClr val="lt1"/>
                </a:solidFill>
                <a:latin typeface="Abel"/>
                <a:ea typeface="Abel"/>
                <a:cs typeface="Abel"/>
                <a:sym typeface="Abel"/>
              </a:rPr>
              <a:t> </a:t>
            </a:r>
            <a:r>
              <a:rPr lang="es-ES" sz="1600" i="0" u="none" strike="noStrike" cap="none" dirty="0">
                <a:solidFill>
                  <a:schemeClr val="lt1"/>
                </a:solidFill>
                <a:latin typeface="Abel"/>
                <a:ea typeface="Abel"/>
                <a:cs typeface="Abel"/>
                <a:sym typeface="Abel"/>
              </a:rPr>
              <a:t>la convierte en una opción natural para el contenido de marca impulsado por la narrativa. A través de los marcos de narración, puedes empoderar a tus clientes y a tu audiencia para que se conviertan en el centro de tu historia.</a:t>
            </a:r>
          </a:p>
          <a:p>
            <a:pPr marL="0" marR="0" lvl="0" indent="0" algn="ctr" rtl="0">
              <a:lnSpc>
                <a:spcPct val="100000"/>
              </a:lnSpc>
              <a:spcBef>
                <a:spcPts val="0"/>
              </a:spcBef>
              <a:spcAft>
                <a:spcPts val="0"/>
              </a:spcAft>
              <a:buNone/>
            </a:pPr>
            <a:endParaRPr sz="1600" b="0" i="0" u="none" strike="noStrike" cap="none" dirty="0">
              <a:solidFill>
                <a:srgbClr val="D8D8D8"/>
              </a:solidFill>
              <a:latin typeface="Calibri"/>
              <a:ea typeface="Calibri"/>
              <a:cs typeface="Calibri"/>
              <a:sym typeface="Calibri"/>
            </a:endParaRPr>
          </a:p>
        </p:txBody>
      </p:sp>
      <p:sp>
        <p:nvSpPr>
          <p:cNvPr id="553" name="Google Shape;553;p57"/>
          <p:cNvSpPr txBox="1"/>
          <p:nvPr/>
        </p:nvSpPr>
        <p:spPr>
          <a:xfrm>
            <a:off x="8666528" y="2902990"/>
            <a:ext cx="2209125" cy="272698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IE" sz="1600" b="1" i="0" u="none" strike="noStrike" cap="none" dirty="0">
                <a:solidFill>
                  <a:schemeClr val="lt1"/>
                </a:solidFill>
                <a:latin typeface="Abel"/>
                <a:ea typeface="Abel"/>
                <a:cs typeface="Abel"/>
                <a:sym typeface="Abel"/>
              </a:rPr>
              <a:t>Twitter </a:t>
            </a:r>
            <a:r>
              <a:rPr lang="es-ES" sz="1600" b="0" i="0" u="none" strike="noStrike" cap="none" dirty="0">
                <a:solidFill>
                  <a:schemeClr val="lt1"/>
                </a:solidFill>
                <a:latin typeface="Abel"/>
                <a:ea typeface="Abel"/>
                <a:cs typeface="Abel"/>
                <a:sym typeface="Abel"/>
              </a:rPr>
              <a:t>te permite utilizar varias fotos en un Tweet para crear un arco narrativo. Puedes recopilar y organizar varios Tweets para contar una historia en torno a un tema o una conversación que sea relevante para tus seguidores.</a:t>
            </a:r>
            <a:endParaRPr dirty="0"/>
          </a:p>
        </p:txBody>
      </p:sp>
      <p:sp>
        <p:nvSpPr>
          <p:cNvPr id="554" name="Google Shape;554;p57"/>
          <p:cNvSpPr/>
          <p:nvPr/>
        </p:nvSpPr>
        <p:spPr>
          <a:xfrm>
            <a:off x="3639992" y="2902990"/>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5" name="Google Shape;555;p57"/>
          <p:cNvSpPr/>
          <p:nvPr/>
        </p:nvSpPr>
        <p:spPr>
          <a:xfrm>
            <a:off x="3651816" y="1643376"/>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57"/>
          <p:cNvSpPr/>
          <p:nvPr/>
        </p:nvSpPr>
        <p:spPr>
          <a:xfrm>
            <a:off x="6180969" y="2885405"/>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57"/>
          <p:cNvSpPr/>
          <p:nvPr/>
        </p:nvSpPr>
        <p:spPr>
          <a:xfrm>
            <a:off x="6192793" y="1625791"/>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8" name="Google Shape;558;p57"/>
          <p:cNvSpPr/>
          <p:nvPr/>
        </p:nvSpPr>
        <p:spPr>
          <a:xfrm>
            <a:off x="8666528" y="2910026"/>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57"/>
          <p:cNvSpPr/>
          <p:nvPr/>
        </p:nvSpPr>
        <p:spPr>
          <a:xfrm>
            <a:off x="8689808" y="1620948"/>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p57"/>
          <p:cNvSpPr txBox="1"/>
          <p:nvPr/>
        </p:nvSpPr>
        <p:spPr>
          <a:xfrm>
            <a:off x="1421450" y="6002645"/>
            <a:ext cx="93490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2400" b="1" i="0" u="none" strike="noStrike" cap="none" dirty="0">
                <a:solidFill>
                  <a:schemeClr val="lt1"/>
                </a:solidFill>
                <a:latin typeface="Abel"/>
                <a:ea typeface="Abel"/>
                <a:cs typeface="Abel"/>
                <a:sym typeface="Abel"/>
              </a:rPr>
              <a:t>CANALES DE MEDIOS SOCIALES</a:t>
            </a:r>
          </a:p>
        </p:txBody>
      </p:sp>
      <p:pic>
        <p:nvPicPr>
          <p:cNvPr id="561" name="Google Shape;561;p57" descr="pink and white square illustration"/>
          <p:cNvPicPr preferRelativeResize="0"/>
          <p:nvPr/>
        </p:nvPicPr>
        <p:blipFill rotWithShape="1">
          <a:blip r:embed="rId6">
            <a:alphaModFix/>
          </a:blip>
          <a:srcRect/>
          <a:stretch/>
        </p:blipFill>
        <p:spPr>
          <a:xfrm>
            <a:off x="4171479" y="1758041"/>
            <a:ext cx="1120140" cy="84010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2" name="Google Shape;562;p57" descr="blue and white heart illustration"/>
          <p:cNvPicPr preferRelativeResize="0"/>
          <p:nvPr/>
        </p:nvPicPr>
        <p:blipFill rotWithShape="1">
          <a:blip r:embed="rId7">
            <a:alphaModFix/>
          </a:blip>
          <a:srcRect/>
          <a:stretch/>
        </p:blipFill>
        <p:spPr>
          <a:xfrm>
            <a:off x="9180593" y="1724136"/>
            <a:ext cx="1157714" cy="86828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3" name="Google Shape;563;p57" descr="red and whites logo"/>
          <p:cNvPicPr preferRelativeResize="0"/>
          <p:nvPr/>
        </p:nvPicPr>
        <p:blipFill rotWithShape="1">
          <a:blip r:embed="rId8">
            <a:alphaModFix/>
          </a:blip>
          <a:srcRect/>
          <a:stretch/>
        </p:blipFill>
        <p:spPr>
          <a:xfrm>
            <a:off x="6676103" y="1733391"/>
            <a:ext cx="1145373" cy="85903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4" name="Google Shape;564;p57" descr="blue and white number 8"/>
          <p:cNvPicPr preferRelativeResize="0"/>
          <p:nvPr/>
        </p:nvPicPr>
        <p:blipFill rotWithShape="1">
          <a:blip r:embed="rId9">
            <a:alphaModFix/>
          </a:blip>
          <a:srcRect/>
          <a:stretch/>
        </p:blipFill>
        <p:spPr>
          <a:xfrm>
            <a:off x="1607919" y="1746315"/>
            <a:ext cx="1115616" cy="863556"/>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568"/>
        <p:cNvGrpSpPr/>
        <p:nvPr/>
      </p:nvGrpSpPr>
      <p:grpSpPr>
        <a:xfrm>
          <a:off x="0" y="0"/>
          <a:ext cx="0" cy="0"/>
          <a:chOff x="0" y="0"/>
          <a:chExt cx="0" cy="0"/>
        </a:xfrm>
      </p:grpSpPr>
      <p:sp>
        <p:nvSpPr>
          <p:cNvPr id="569" name="Google Shape;569;p58"/>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0" name="Google Shape;570;p58"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571" name="Google Shape;571;p5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2" name="Google Shape;572;p5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573" name="Google Shape;573;p58"/>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574" name="Google Shape;574;p5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5" name="Google Shape;575;p5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576" name="Google Shape;576;p58"/>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577" name="Google Shape;577;p58"/>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fontScale="92500"/>
          </a:bodyPr>
          <a:lstStyle/>
          <a:p>
            <a:pPr marL="0" marR="0" lvl="0" indent="0" algn="ctr" rtl="0">
              <a:lnSpc>
                <a:spcPct val="90000"/>
              </a:lnSpc>
              <a:spcBef>
                <a:spcPts val="0"/>
              </a:spcBef>
              <a:spcAft>
                <a:spcPts val="0"/>
              </a:spcAft>
              <a:buClr>
                <a:schemeClr val="dk1"/>
              </a:buClr>
              <a:buSzPts val="4400"/>
              <a:buFont typeface="Calibri"/>
              <a:buNone/>
            </a:pPr>
            <a:r>
              <a:rPr lang="en-IE" sz="4400" b="1" i="0" u="none" strike="noStrike" cap="none" dirty="0" err="1">
                <a:solidFill>
                  <a:schemeClr val="accent2"/>
                </a:solidFill>
                <a:latin typeface="Arial Black"/>
                <a:ea typeface="Arial Black"/>
                <a:cs typeface="Arial Black"/>
                <a:sym typeface="Arial Black"/>
              </a:rPr>
              <a:t>Cómo</a:t>
            </a:r>
            <a:r>
              <a:rPr lang="en-IE" sz="4400" b="1" i="0" u="none" strike="noStrike" cap="none" dirty="0">
                <a:solidFill>
                  <a:schemeClr val="accent2"/>
                </a:solidFill>
                <a:latin typeface="Arial Black"/>
                <a:ea typeface="Arial Black"/>
                <a:cs typeface="Arial Black"/>
                <a:sym typeface="Arial Black"/>
              </a:rPr>
              <a:t> </a:t>
            </a:r>
            <a:r>
              <a:rPr lang="en-IE" sz="4400" b="1" i="0" u="none" strike="noStrike" cap="none" dirty="0" err="1">
                <a:solidFill>
                  <a:schemeClr val="accent2"/>
                </a:solidFill>
                <a:latin typeface="Arial Black"/>
                <a:ea typeface="Arial Black"/>
                <a:cs typeface="Arial Black"/>
                <a:sym typeface="Arial Black"/>
              </a:rPr>
              <a:t>compartir</a:t>
            </a:r>
            <a:r>
              <a:rPr lang="en-IE" sz="4400" b="1" i="0" u="none" strike="noStrike" cap="none" dirty="0">
                <a:solidFill>
                  <a:schemeClr val="accent2"/>
                </a:solidFill>
                <a:latin typeface="Arial Black"/>
                <a:ea typeface="Arial Black"/>
                <a:cs typeface="Arial Black"/>
                <a:sym typeface="Arial Black"/>
              </a:rPr>
              <a:t> </a:t>
            </a:r>
            <a:r>
              <a:rPr lang="en-IE" sz="4400" b="1" i="0" u="none" strike="noStrike" cap="none" dirty="0" err="1">
                <a:solidFill>
                  <a:schemeClr val="accent2"/>
                </a:solidFill>
                <a:latin typeface="Arial Black"/>
                <a:ea typeface="Arial Black"/>
                <a:cs typeface="Arial Black"/>
                <a:sym typeface="Arial Black"/>
              </a:rPr>
              <a:t>tus</a:t>
            </a:r>
            <a:r>
              <a:rPr lang="en-IE" sz="4400" b="1" i="0" u="none" strike="noStrike" cap="none" dirty="0">
                <a:solidFill>
                  <a:schemeClr val="accent2"/>
                </a:solidFill>
                <a:latin typeface="Arial Black"/>
                <a:ea typeface="Arial Black"/>
                <a:cs typeface="Arial Black"/>
                <a:sym typeface="Arial Black"/>
              </a:rPr>
              <a:t> </a:t>
            </a:r>
            <a:r>
              <a:rPr lang="en-IE" sz="4400" b="1" i="0" u="none" strike="noStrike" cap="none" dirty="0" err="1">
                <a:solidFill>
                  <a:schemeClr val="accent2"/>
                </a:solidFill>
                <a:latin typeface="Arial Black"/>
                <a:ea typeface="Arial Black"/>
                <a:cs typeface="Arial Black"/>
                <a:sym typeface="Arial Black"/>
              </a:rPr>
              <a:t>historias</a:t>
            </a:r>
            <a:r>
              <a:rPr lang="en-IE" sz="4400" b="1" i="0" u="none" strike="noStrike" cap="none" dirty="0">
                <a:solidFill>
                  <a:schemeClr val="accent2"/>
                </a:solidFill>
                <a:latin typeface="Arial Black"/>
                <a:ea typeface="Arial Black"/>
                <a:cs typeface="Arial Black"/>
                <a:sym typeface="Arial Black"/>
              </a:rPr>
              <a:t> de forma </a:t>
            </a:r>
            <a:r>
              <a:rPr lang="en-IE" sz="4400" b="1" i="0" u="none" strike="noStrike" cap="none" dirty="0" err="1">
                <a:solidFill>
                  <a:schemeClr val="accent2"/>
                </a:solidFill>
                <a:latin typeface="Arial Black"/>
                <a:ea typeface="Arial Black"/>
                <a:cs typeface="Arial Black"/>
                <a:sym typeface="Arial Black"/>
              </a:rPr>
              <a:t>segura</a:t>
            </a:r>
            <a:endParaRPr lang="en-IE" sz="4400" b="1" i="0" u="none" strike="noStrike" cap="none" dirty="0">
              <a:solidFill>
                <a:schemeClr val="accent2"/>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581"/>
        <p:cNvGrpSpPr/>
        <p:nvPr/>
      </p:nvGrpSpPr>
      <p:grpSpPr>
        <a:xfrm>
          <a:off x="0" y="0"/>
          <a:ext cx="0" cy="0"/>
          <a:chOff x="0" y="0"/>
          <a:chExt cx="0" cy="0"/>
        </a:xfrm>
      </p:grpSpPr>
      <p:sp>
        <p:nvSpPr>
          <p:cNvPr id="582" name="Google Shape;582;p5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83" name="Google Shape;583;p5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84" name="Google Shape;584;p5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85" name="Google Shape;585;p5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86" name="Google Shape;586;p59"/>
          <p:cNvSpPr txBox="1"/>
          <p:nvPr/>
        </p:nvSpPr>
        <p:spPr>
          <a:xfrm>
            <a:off x="1077982" y="714722"/>
            <a:ext cx="8518301"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400" b="0" i="0" u="none" strike="noStrike" cap="none" dirty="0" err="1">
                <a:solidFill>
                  <a:srgbClr val="000000"/>
                </a:solidFill>
                <a:latin typeface="Abel"/>
                <a:ea typeface="Abel"/>
                <a:cs typeface="Abel"/>
                <a:sym typeface="Abel"/>
              </a:rPr>
              <a:t>Cómo</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compartir</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tus</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historias</a:t>
            </a:r>
            <a:r>
              <a:rPr lang="en-IE" sz="4400" b="0" i="0" u="none" strike="noStrike" cap="none" dirty="0">
                <a:solidFill>
                  <a:srgbClr val="000000"/>
                </a:solidFill>
                <a:latin typeface="Abel"/>
                <a:ea typeface="Abel"/>
                <a:cs typeface="Abel"/>
                <a:sym typeface="Abel"/>
              </a:rPr>
              <a:t> de forma </a:t>
            </a:r>
            <a:r>
              <a:rPr lang="en-IE" sz="4400" b="0" i="0" u="none" strike="noStrike" cap="none" dirty="0" err="1">
                <a:solidFill>
                  <a:srgbClr val="000000"/>
                </a:solidFill>
                <a:latin typeface="Abel"/>
                <a:ea typeface="Abel"/>
                <a:cs typeface="Abel"/>
                <a:sym typeface="Abel"/>
              </a:rPr>
              <a:t>segura</a:t>
            </a:r>
            <a:endParaRPr lang="en-IE" sz="4400" b="0" i="0" u="none" strike="noStrike" cap="none" dirty="0">
              <a:solidFill>
                <a:srgbClr val="000000"/>
              </a:solidFill>
              <a:latin typeface="Abel"/>
              <a:ea typeface="Abel"/>
              <a:cs typeface="Abel"/>
              <a:sym typeface="Abel"/>
            </a:endParaRPr>
          </a:p>
        </p:txBody>
      </p:sp>
      <p:sp>
        <p:nvSpPr>
          <p:cNvPr id="587" name="Google Shape;587;p59"/>
          <p:cNvSpPr txBox="1"/>
          <p:nvPr/>
        </p:nvSpPr>
        <p:spPr>
          <a:xfrm>
            <a:off x="1077982" y="1908836"/>
            <a:ext cx="10227900" cy="3294000"/>
          </a:xfrm>
          <a:prstGeom prst="rect">
            <a:avLst/>
          </a:prstGeom>
          <a:noFill/>
          <a:ln>
            <a:noFill/>
          </a:ln>
        </p:spPr>
        <p:txBody>
          <a:bodyPr spcFirstLastPara="1" wrap="square" lIns="91425" tIns="45700" rIns="91425" bIns="45700" anchor="t" anchorCtr="0">
            <a:spAutoFit/>
          </a:bodyPr>
          <a:lstStyle/>
          <a:p>
            <a:pPr marL="742950" marR="0" lvl="0" indent="-514350" algn="l" rtl="0">
              <a:lnSpc>
                <a:spcPct val="100000"/>
              </a:lnSpc>
              <a:spcBef>
                <a:spcPts val="0"/>
              </a:spcBef>
              <a:spcAft>
                <a:spcPts val="0"/>
              </a:spcAft>
              <a:buClr>
                <a:srgbClr val="000000"/>
              </a:buClr>
              <a:buSzPts val="3600"/>
              <a:buFont typeface="Arial"/>
              <a:buNone/>
            </a:pPr>
            <a:endParaRPr sz="3600" b="0" i="0" u="none" strike="noStrike" cap="none" dirty="0">
              <a:solidFill>
                <a:srgbClr val="000000"/>
              </a:solidFill>
              <a:latin typeface="Abel"/>
              <a:ea typeface="Abel"/>
              <a:cs typeface="Abel"/>
              <a:sym typeface="Abel"/>
            </a:endParaRPr>
          </a:p>
          <a:p>
            <a:pPr marR="0" lvl="0" algn="l" rtl="0">
              <a:lnSpc>
                <a:spcPct val="100000"/>
              </a:lnSpc>
              <a:spcBef>
                <a:spcPts val="0"/>
              </a:spcBef>
              <a:spcAft>
                <a:spcPts val="0"/>
              </a:spcAft>
              <a:buClr>
                <a:srgbClr val="000000"/>
              </a:buClr>
              <a:buSzPts val="3600"/>
            </a:pPr>
            <a:r>
              <a:rPr lang="en-IE" sz="3600" dirty="0" smtClean="0">
                <a:latin typeface="Abel"/>
                <a:ea typeface="Abel"/>
                <a:cs typeface="Abel"/>
                <a:sym typeface="Abel"/>
              </a:rPr>
              <a:t>- No </a:t>
            </a:r>
            <a:r>
              <a:rPr lang="en-IE" sz="3600" dirty="0" err="1" smtClean="0">
                <a:latin typeface="Abel"/>
                <a:ea typeface="Abel"/>
                <a:cs typeface="Abel"/>
                <a:sym typeface="Abel"/>
              </a:rPr>
              <a:t>utilices</a:t>
            </a:r>
            <a:r>
              <a:rPr lang="en-IE" sz="3600" dirty="0" smtClean="0">
                <a:latin typeface="Abel"/>
                <a:ea typeface="Abel"/>
                <a:cs typeface="Abel"/>
                <a:sym typeface="Abel"/>
              </a:rPr>
              <a:t> </a:t>
            </a:r>
            <a:r>
              <a:rPr lang="en-IE" sz="3600" dirty="0" err="1">
                <a:latin typeface="Abel"/>
                <a:ea typeface="Abel"/>
                <a:cs typeface="Abel"/>
                <a:sym typeface="Abel"/>
              </a:rPr>
              <a:t>contenidos</a:t>
            </a:r>
            <a:r>
              <a:rPr lang="en-IE" sz="3600" dirty="0">
                <a:latin typeface="Abel"/>
                <a:ea typeface="Abel"/>
                <a:cs typeface="Abel"/>
                <a:sym typeface="Abel"/>
              </a:rPr>
              <a:t> </a:t>
            </a:r>
            <a:r>
              <a:rPr lang="en-IE" sz="3600" dirty="0" err="1">
                <a:latin typeface="Abel"/>
                <a:ea typeface="Abel"/>
                <a:cs typeface="Abel"/>
                <a:sym typeface="Abel"/>
              </a:rPr>
              <a:t>inapropiados</a:t>
            </a:r>
            <a:endParaRPr lang="en-IE" sz="3600" dirty="0">
              <a:latin typeface="Abel"/>
              <a:ea typeface="Abel"/>
              <a:cs typeface="Abel"/>
              <a:sym typeface="Abel"/>
            </a:endParaRPr>
          </a:p>
          <a:p>
            <a:pPr marL="742950" marR="0" lvl="0" indent="-514350" algn="l" rtl="0">
              <a:lnSpc>
                <a:spcPct val="100000"/>
              </a:lnSpc>
              <a:spcBef>
                <a:spcPts val="0"/>
              </a:spcBef>
              <a:spcAft>
                <a:spcPts val="0"/>
              </a:spcAft>
              <a:buClr>
                <a:srgbClr val="000000"/>
              </a:buClr>
              <a:buSzPts val="3600"/>
              <a:buFont typeface="Arial"/>
              <a:buNone/>
            </a:pPr>
            <a:endParaRPr sz="3600" b="0" i="0" u="none" strike="noStrike" cap="none" dirty="0">
              <a:solidFill>
                <a:srgbClr val="000000"/>
              </a:solidFill>
              <a:latin typeface="Abel"/>
              <a:ea typeface="Abel"/>
              <a:cs typeface="Abel"/>
              <a:sym typeface="Abel"/>
            </a:endParaRPr>
          </a:p>
          <a:p>
            <a:pPr marR="0" lvl="0" algn="l" rtl="0">
              <a:lnSpc>
                <a:spcPct val="100000"/>
              </a:lnSpc>
              <a:spcBef>
                <a:spcPts val="0"/>
              </a:spcBef>
              <a:spcAft>
                <a:spcPts val="0"/>
              </a:spcAft>
              <a:buClr>
                <a:srgbClr val="000000"/>
              </a:buClr>
              <a:buSzPts val="3600"/>
            </a:pPr>
            <a:r>
              <a:rPr lang="es-ES" sz="3600" b="0" i="0" u="none" strike="noStrike" cap="none" dirty="0" smtClean="0">
                <a:solidFill>
                  <a:srgbClr val="242424"/>
                </a:solidFill>
                <a:latin typeface="Abel"/>
                <a:ea typeface="Abel"/>
                <a:cs typeface="Abel"/>
                <a:sym typeface="Abel"/>
              </a:rPr>
              <a:t>- Comprueba </a:t>
            </a:r>
            <a:r>
              <a:rPr lang="es-ES" sz="3600" b="0" i="0" u="none" strike="noStrike" cap="none" dirty="0">
                <a:solidFill>
                  <a:srgbClr val="242424"/>
                </a:solidFill>
                <a:latin typeface="Abel"/>
                <a:ea typeface="Abel"/>
                <a:cs typeface="Abel"/>
                <a:sym typeface="Abel"/>
              </a:rPr>
              <a:t>si tienes permiso al elegir la música o las imágenes</a:t>
            </a:r>
          </a:p>
          <a:p>
            <a:pPr marL="0" marR="0" lvl="0" indent="0" algn="l" rtl="0">
              <a:lnSpc>
                <a:spcPct val="100000"/>
              </a:lnSpc>
              <a:spcBef>
                <a:spcPts val="0"/>
              </a:spcBef>
              <a:spcAft>
                <a:spcPts val="0"/>
              </a:spcAft>
              <a:buNone/>
            </a:pPr>
            <a:endParaRPr sz="2800" b="0" i="0" u="none" strike="noStrike" cap="none" dirty="0">
              <a:solidFill>
                <a:srgbClr val="000000"/>
              </a:solidFill>
              <a:latin typeface="Abel"/>
              <a:ea typeface="Abel"/>
              <a:cs typeface="Abel"/>
              <a:sym typeface="Abe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591"/>
        <p:cNvGrpSpPr/>
        <p:nvPr/>
      </p:nvGrpSpPr>
      <p:grpSpPr>
        <a:xfrm>
          <a:off x="0" y="0"/>
          <a:ext cx="0" cy="0"/>
          <a:chOff x="0" y="0"/>
          <a:chExt cx="0" cy="0"/>
        </a:xfrm>
      </p:grpSpPr>
      <p:sp>
        <p:nvSpPr>
          <p:cNvPr id="592" name="Google Shape;592;p6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93" name="Google Shape;593;p6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94" name="Google Shape;594;p6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95" name="Google Shape;595;p6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96" name="Google Shape;596;p60"/>
          <p:cNvSpPr txBox="1"/>
          <p:nvPr/>
        </p:nvSpPr>
        <p:spPr>
          <a:xfrm>
            <a:off x="1077982" y="714722"/>
            <a:ext cx="1003549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400" b="0" i="0" u="none" strike="noStrike" cap="none" dirty="0" err="1">
                <a:solidFill>
                  <a:srgbClr val="000000"/>
                </a:solidFill>
                <a:latin typeface="Abel"/>
                <a:ea typeface="Abel"/>
                <a:cs typeface="Abel"/>
                <a:sym typeface="Abel"/>
              </a:rPr>
              <a:t>Cómo</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compartir</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tus</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historias</a:t>
            </a:r>
            <a:r>
              <a:rPr lang="en-IE" sz="4400" b="0" i="0" u="none" strike="noStrike" cap="none" dirty="0">
                <a:solidFill>
                  <a:srgbClr val="000000"/>
                </a:solidFill>
                <a:latin typeface="Abel"/>
                <a:ea typeface="Abel"/>
                <a:cs typeface="Abel"/>
                <a:sym typeface="Abel"/>
              </a:rPr>
              <a:t> de forma </a:t>
            </a:r>
            <a:r>
              <a:rPr lang="en-IE" sz="4400" b="0" i="0" u="none" strike="noStrike" cap="none" dirty="0" err="1">
                <a:solidFill>
                  <a:srgbClr val="000000"/>
                </a:solidFill>
                <a:latin typeface="Abel"/>
                <a:ea typeface="Abel"/>
                <a:cs typeface="Abel"/>
                <a:sym typeface="Abel"/>
              </a:rPr>
              <a:t>segura</a:t>
            </a:r>
            <a:endParaRPr lang="en-IE" sz="4400" b="0" i="0" u="none" strike="noStrike" cap="none" dirty="0">
              <a:solidFill>
                <a:srgbClr val="000000"/>
              </a:solidFill>
              <a:latin typeface="Abel"/>
              <a:ea typeface="Abel"/>
              <a:cs typeface="Abel"/>
              <a:sym typeface="Abel"/>
            </a:endParaRPr>
          </a:p>
        </p:txBody>
      </p:sp>
      <p:sp>
        <p:nvSpPr>
          <p:cNvPr id="597" name="Google Shape;597;p60"/>
          <p:cNvSpPr txBox="1"/>
          <p:nvPr/>
        </p:nvSpPr>
        <p:spPr>
          <a:xfrm>
            <a:off x="1146810" y="1633533"/>
            <a:ext cx="10897706" cy="5201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0" i="0" u="none" strike="noStrike" cap="none" dirty="0">
                <a:solidFill>
                  <a:srgbClr val="000000"/>
                </a:solidFill>
                <a:latin typeface="Abel"/>
                <a:ea typeface="Abel"/>
                <a:cs typeface="Abel"/>
                <a:sym typeface="Abel"/>
              </a:rPr>
              <a:t>1. </a:t>
            </a:r>
            <a:r>
              <a:rPr lang="es-ES" sz="3600" b="0" i="0" u="none" strike="noStrike" cap="none" dirty="0">
                <a:solidFill>
                  <a:srgbClr val="000000"/>
                </a:solidFill>
                <a:latin typeface="Abel"/>
                <a:ea typeface="Abel"/>
                <a:cs typeface="Abel"/>
                <a:sym typeface="Abel"/>
              </a:rPr>
              <a:t>¿Cuáles son los ejemplos de contenidos inapropiados?</a:t>
            </a:r>
            <a:endParaRPr dirty="0"/>
          </a:p>
          <a:p>
            <a:pPr marL="571500" marR="0" lvl="0" indent="-342900" algn="l" rtl="0">
              <a:lnSpc>
                <a:spcPct val="100000"/>
              </a:lnSpc>
              <a:spcBef>
                <a:spcPts val="0"/>
              </a:spcBef>
              <a:spcAft>
                <a:spcPts val="0"/>
              </a:spcAft>
              <a:buClr>
                <a:srgbClr val="000000"/>
              </a:buClr>
              <a:buSzPts val="3600"/>
              <a:buFont typeface="Arial"/>
              <a:buNone/>
            </a:pPr>
            <a:endParaRPr sz="3600" b="0" i="0" u="none" strike="noStrike" cap="none" dirty="0">
              <a:solidFill>
                <a:srgbClr val="000000"/>
              </a:solidFill>
              <a:latin typeface="Abel"/>
              <a:ea typeface="Abel"/>
              <a:cs typeface="Abel"/>
              <a:sym typeface="Abel"/>
            </a:endParaRPr>
          </a:p>
          <a:p>
            <a:pPr marL="457200" marR="0" lvl="0" indent="-457200" algn="l" rtl="0">
              <a:lnSpc>
                <a:spcPct val="100000"/>
              </a:lnSpc>
              <a:spcBef>
                <a:spcPts val="0"/>
              </a:spcBef>
              <a:spcAft>
                <a:spcPts val="0"/>
              </a:spcAft>
              <a:buClr>
                <a:srgbClr val="000000"/>
              </a:buClr>
              <a:buSzPts val="2800"/>
              <a:buFont typeface="Arial"/>
              <a:buChar char="•"/>
            </a:pPr>
            <a:r>
              <a:rPr lang="es-ES" sz="2800" b="0" i="0" u="none" strike="noStrike" cap="none" dirty="0">
                <a:solidFill>
                  <a:srgbClr val="202124"/>
                </a:solidFill>
                <a:latin typeface="Abel"/>
                <a:ea typeface="Abel"/>
                <a:cs typeface="Abel"/>
                <a:sym typeface="Abel"/>
              </a:rPr>
              <a:t>Contenidos que promuevan el odio por motivos de raza, religión, discapacidad, preferencia sexual, etc.</a:t>
            </a:r>
          </a:p>
          <a:p>
            <a:pPr marL="457200" marR="0" lvl="0" indent="-457200" algn="l" rtl="0">
              <a:lnSpc>
                <a:spcPct val="100000"/>
              </a:lnSpc>
              <a:spcBef>
                <a:spcPts val="0"/>
              </a:spcBef>
              <a:spcAft>
                <a:spcPts val="0"/>
              </a:spcAft>
              <a:buClr>
                <a:srgbClr val="000000"/>
              </a:buClr>
              <a:buSzPts val="2800"/>
              <a:buFont typeface="Arial"/>
              <a:buChar char="•"/>
            </a:pPr>
            <a:r>
              <a:rPr lang="es-ES" sz="2800" b="0" i="0" u="none" strike="noStrike" cap="none" dirty="0">
                <a:solidFill>
                  <a:srgbClr val="202124"/>
                </a:solidFill>
                <a:latin typeface="Abel"/>
                <a:ea typeface="Abel"/>
                <a:cs typeface="Abel"/>
                <a:sym typeface="Abel"/>
              </a:rPr>
              <a:t>Contenido que promueva el extremismo violento</a:t>
            </a:r>
          </a:p>
          <a:p>
            <a:pPr marL="457200" marR="0" lvl="0" indent="-457200" algn="l" rtl="0">
              <a:lnSpc>
                <a:spcPct val="100000"/>
              </a:lnSpc>
              <a:spcBef>
                <a:spcPts val="0"/>
              </a:spcBef>
              <a:spcAft>
                <a:spcPts val="0"/>
              </a:spcAft>
              <a:buClr>
                <a:srgbClr val="000000"/>
              </a:buClr>
              <a:buSzPts val="2800"/>
              <a:buFont typeface="Arial"/>
              <a:buChar char="•"/>
            </a:pPr>
            <a:r>
              <a:rPr lang="es-ES" sz="2800" b="0" i="0" u="none" strike="noStrike" cap="none" dirty="0">
                <a:solidFill>
                  <a:srgbClr val="202124"/>
                </a:solidFill>
                <a:latin typeface="Abel"/>
                <a:ea typeface="Abel"/>
                <a:cs typeface="Abel"/>
                <a:sym typeface="Abel"/>
              </a:rPr>
              <a:t>Contenido sexualmente explícito</a:t>
            </a:r>
          </a:p>
          <a:p>
            <a:pPr marL="457200" marR="0" lvl="0" indent="-457200" algn="l" rtl="0">
              <a:lnSpc>
                <a:spcPct val="100000"/>
              </a:lnSpc>
              <a:spcBef>
                <a:spcPts val="0"/>
              </a:spcBef>
              <a:spcAft>
                <a:spcPts val="0"/>
              </a:spcAft>
              <a:buClr>
                <a:srgbClr val="000000"/>
              </a:buClr>
              <a:buSzPts val="2800"/>
              <a:buFont typeface="Arial"/>
              <a:buChar char="•"/>
            </a:pPr>
            <a:r>
              <a:rPr lang="es-ES" sz="2800" b="0" i="0" u="none" strike="noStrike" cap="none" dirty="0">
                <a:solidFill>
                  <a:srgbClr val="202124"/>
                </a:solidFill>
                <a:latin typeface="Abel"/>
                <a:ea typeface="Abel"/>
                <a:cs typeface="Abel"/>
                <a:sym typeface="Abel"/>
              </a:rPr>
              <a:t>Violencia real o simulada</a:t>
            </a:r>
          </a:p>
          <a:p>
            <a:pPr marL="457200" marR="0" lvl="0" indent="-457200" algn="l" rtl="0">
              <a:lnSpc>
                <a:spcPct val="100000"/>
              </a:lnSpc>
              <a:spcBef>
                <a:spcPts val="0"/>
              </a:spcBef>
              <a:spcAft>
                <a:spcPts val="0"/>
              </a:spcAft>
              <a:buClr>
                <a:srgbClr val="000000"/>
              </a:buClr>
              <a:buSzPts val="2800"/>
              <a:buFont typeface="Arial"/>
              <a:buChar char="•"/>
            </a:pPr>
            <a:r>
              <a:rPr lang="es-ES" sz="2800" b="0" i="0" u="none" strike="noStrike" cap="none" dirty="0">
                <a:solidFill>
                  <a:srgbClr val="202124"/>
                </a:solidFill>
                <a:latin typeface="Abel"/>
                <a:ea typeface="Abel"/>
                <a:cs typeface="Abel"/>
                <a:sym typeface="Abel"/>
              </a:rPr>
              <a:t>Contenidos que promuevan comportamientos inseguros, como la autolesión o los trastornos alimentarios</a:t>
            </a:r>
          </a:p>
          <a:p>
            <a:pPr marL="0" marR="0" lvl="0" indent="0" algn="l" rtl="0">
              <a:lnSpc>
                <a:spcPct val="100000"/>
              </a:lnSpc>
              <a:spcBef>
                <a:spcPts val="0"/>
              </a:spcBef>
              <a:spcAft>
                <a:spcPts val="0"/>
              </a:spcAft>
              <a:buNone/>
            </a:pPr>
            <a:endParaRPr sz="3600" b="0" i="0" u="none" strike="noStrike" cap="none" dirty="0">
              <a:solidFill>
                <a:srgbClr val="000000"/>
              </a:solidFill>
              <a:latin typeface="Abel"/>
              <a:ea typeface="Abel"/>
              <a:cs typeface="Abel"/>
              <a:sym typeface="Abel"/>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Abel"/>
              <a:ea typeface="Abel"/>
              <a:cs typeface="Abel"/>
              <a:sym typeface="Abe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01"/>
        <p:cNvGrpSpPr/>
        <p:nvPr/>
      </p:nvGrpSpPr>
      <p:grpSpPr>
        <a:xfrm>
          <a:off x="0" y="0"/>
          <a:ext cx="0" cy="0"/>
          <a:chOff x="0" y="0"/>
          <a:chExt cx="0" cy="0"/>
        </a:xfrm>
      </p:grpSpPr>
      <p:sp>
        <p:nvSpPr>
          <p:cNvPr id="602" name="Google Shape;602;p6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03" name="Google Shape;603;p6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04" name="Google Shape;604;p6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05" name="Google Shape;605;p6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06" name="Google Shape;606;p61"/>
          <p:cNvSpPr txBox="1"/>
          <p:nvPr/>
        </p:nvSpPr>
        <p:spPr>
          <a:xfrm>
            <a:off x="1077982" y="663459"/>
            <a:ext cx="9967208"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400" b="0" i="0" u="none" strike="noStrike" cap="none" dirty="0" err="1">
                <a:solidFill>
                  <a:srgbClr val="000000"/>
                </a:solidFill>
                <a:latin typeface="Abel"/>
                <a:ea typeface="Abel"/>
                <a:cs typeface="Abel"/>
                <a:sym typeface="Abel"/>
              </a:rPr>
              <a:t>Cómo</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compartir</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tus</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historias</a:t>
            </a:r>
            <a:r>
              <a:rPr lang="en-IE" sz="4400" b="0" i="0" u="none" strike="noStrike" cap="none" dirty="0">
                <a:solidFill>
                  <a:srgbClr val="000000"/>
                </a:solidFill>
                <a:latin typeface="Abel"/>
                <a:ea typeface="Abel"/>
                <a:cs typeface="Abel"/>
                <a:sym typeface="Abel"/>
              </a:rPr>
              <a:t> de forma </a:t>
            </a:r>
            <a:r>
              <a:rPr lang="en-IE" sz="4400" b="0" i="0" u="none" strike="noStrike" cap="none" dirty="0" err="1">
                <a:solidFill>
                  <a:srgbClr val="000000"/>
                </a:solidFill>
                <a:latin typeface="Abel"/>
                <a:ea typeface="Abel"/>
                <a:cs typeface="Abel"/>
                <a:sym typeface="Abel"/>
              </a:rPr>
              <a:t>segura</a:t>
            </a:r>
            <a:endParaRPr lang="en-IE" sz="4400" b="0" i="0" u="none" strike="noStrike" cap="none" dirty="0">
              <a:solidFill>
                <a:srgbClr val="000000"/>
              </a:solidFill>
              <a:latin typeface="Abel"/>
              <a:ea typeface="Abel"/>
              <a:cs typeface="Abel"/>
              <a:sym typeface="Abel"/>
            </a:endParaRPr>
          </a:p>
        </p:txBody>
      </p:sp>
      <p:sp>
        <p:nvSpPr>
          <p:cNvPr id="607" name="Google Shape;607;p61"/>
          <p:cNvSpPr txBox="1"/>
          <p:nvPr/>
        </p:nvSpPr>
        <p:spPr>
          <a:xfrm>
            <a:off x="1146810" y="1652070"/>
            <a:ext cx="10036102"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3600" b="0" i="0" u="none" strike="noStrike" cap="none" dirty="0">
                <a:solidFill>
                  <a:srgbClr val="000000"/>
                </a:solidFill>
                <a:latin typeface="Abel"/>
                <a:ea typeface="Abel"/>
                <a:cs typeface="Abel"/>
                <a:sym typeface="Abel"/>
              </a:rPr>
              <a:t>2. </a:t>
            </a:r>
            <a:r>
              <a:rPr lang="es-ES" sz="3600" b="0" i="0" u="none" strike="noStrike" cap="none" dirty="0">
                <a:solidFill>
                  <a:srgbClr val="000000"/>
                </a:solidFill>
                <a:latin typeface="Abel"/>
                <a:ea typeface="Abel"/>
                <a:cs typeface="Abel"/>
                <a:sym typeface="Abel"/>
              </a:rPr>
              <a:t>¿Qué es el derecho de autor?</a:t>
            </a:r>
            <a:endParaRPr dirty="0"/>
          </a:p>
          <a:p>
            <a:pPr marL="0" marR="0" lvl="0" indent="0" algn="l" rtl="0">
              <a:lnSpc>
                <a:spcPct val="100000"/>
              </a:lnSpc>
              <a:spcBef>
                <a:spcPts val="0"/>
              </a:spcBef>
              <a:spcAft>
                <a:spcPts val="0"/>
              </a:spcAft>
              <a:buNone/>
            </a:pPr>
            <a:endParaRPr sz="3200" b="0" i="0" u="none" strike="noStrike" cap="none" dirty="0">
              <a:solidFill>
                <a:srgbClr val="000000"/>
              </a:solidFill>
              <a:latin typeface="Abel"/>
              <a:ea typeface="Abel"/>
              <a:cs typeface="Abel"/>
              <a:sym typeface="Abel"/>
            </a:endParaRPr>
          </a:p>
          <a:p>
            <a:pPr marL="0" marR="0" lvl="0" indent="0" algn="l" rtl="0">
              <a:lnSpc>
                <a:spcPct val="100000"/>
              </a:lnSpc>
              <a:spcBef>
                <a:spcPts val="0"/>
              </a:spcBef>
              <a:spcAft>
                <a:spcPts val="0"/>
              </a:spcAft>
              <a:buNone/>
            </a:pPr>
            <a:r>
              <a:rPr lang="es-ES" sz="2800" b="0" i="0" u="none" strike="noStrike" cap="none" dirty="0">
                <a:solidFill>
                  <a:srgbClr val="222222"/>
                </a:solidFill>
                <a:latin typeface="Abel"/>
                <a:ea typeface="Abel"/>
                <a:cs typeface="Abel"/>
                <a:sym typeface="Abel"/>
              </a:rPr>
              <a:t>Los derechos de autor protegen "obras originales de autoría". Los derechos de autor protegen al propietario de un tipo de propiedad intelectual (creaciones de la mente). </a:t>
            </a:r>
          </a:p>
          <a:p>
            <a:pPr marL="0" marR="0" lvl="0" indent="0" algn="l" rtl="0">
              <a:lnSpc>
                <a:spcPct val="100000"/>
              </a:lnSpc>
              <a:spcBef>
                <a:spcPts val="0"/>
              </a:spcBef>
              <a:spcAft>
                <a:spcPts val="0"/>
              </a:spcAft>
              <a:buNone/>
            </a:pPr>
            <a:endParaRPr lang="es-ES" sz="2800" b="0" i="0" u="none" strike="noStrike" cap="none" dirty="0">
              <a:solidFill>
                <a:srgbClr val="222222"/>
              </a:solidFill>
              <a:latin typeface="Abel"/>
              <a:ea typeface="Abel"/>
              <a:cs typeface="Abel"/>
              <a:sym typeface="Abel"/>
            </a:endParaRPr>
          </a:p>
          <a:p>
            <a:pPr marL="0" marR="0" lvl="0" indent="0" algn="l" rtl="0">
              <a:lnSpc>
                <a:spcPct val="100000"/>
              </a:lnSpc>
              <a:spcBef>
                <a:spcPts val="0"/>
              </a:spcBef>
              <a:spcAft>
                <a:spcPts val="0"/>
              </a:spcAft>
              <a:buNone/>
            </a:pPr>
            <a:r>
              <a:rPr lang="es-ES" sz="2800" b="0" i="0" u="none" strike="noStrike" cap="none" dirty="0">
                <a:solidFill>
                  <a:srgbClr val="222222"/>
                </a:solidFill>
                <a:latin typeface="Abel"/>
                <a:ea typeface="Abel"/>
                <a:cs typeface="Abel"/>
                <a:sym typeface="Abel"/>
              </a:rPr>
              <a:t>Los derechos de autor desempeñan un papel importante en la narración digital. Tienes que conocer la ley para saber qué tipo de imágenes, sonidos y otros medios puedes incluir en tus proyectos cinematográficos sin infringir los derechos de autor de otros.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extLst>
              <p:ext uri="{D42A27DB-BD31-4B8C-83A1-F6EECF244321}">
                <p14:modId xmlns:p14="http://schemas.microsoft.com/office/powerpoint/2010/main" val="1030750494"/>
              </p:ext>
            </p:extLst>
          </p:nvPr>
        </p:nvGraphicFramePr>
        <p:xfrm>
          <a:off x="1217491" y="471323"/>
          <a:ext cx="9802450" cy="5928380"/>
        </p:xfrm>
        <a:graphic>
          <a:graphicData uri="http://schemas.openxmlformats.org/drawingml/2006/table">
            <a:tbl>
              <a:tblPr firstRow="1" bandRow="1">
                <a:noFill/>
                <a:tableStyleId>{AEBFFDEB-9C76-478C-96A4-62A09111033F}</a:tableStyleId>
              </a:tblPr>
              <a:tblGrid>
                <a:gridCol w="2338325">
                  <a:extLst>
                    <a:ext uri="{9D8B030D-6E8A-4147-A177-3AD203B41FA5}">
                      <a16:colId xmlns:a16="http://schemas.microsoft.com/office/drawing/2014/main" xmlns="" val="20000"/>
                    </a:ext>
                  </a:extLst>
                </a:gridCol>
                <a:gridCol w="2616325">
                  <a:extLst>
                    <a:ext uri="{9D8B030D-6E8A-4147-A177-3AD203B41FA5}">
                      <a16:colId xmlns:a16="http://schemas.microsoft.com/office/drawing/2014/main" xmlns="" val="20001"/>
                    </a:ext>
                  </a:extLst>
                </a:gridCol>
                <a:gridCol w="2487725">
                  <a:extLst>
                    <a:ext uri="{9D8B030D-6E8A-4147-A177-3AD203B41FA5}">
                      <a16:colId xmlns:a16="http://schemas.microsoft.com/office/drawing/2014/main" xmlns="" val="20002"/>
                    </a:ext>
                  </a:extLst>
                </a:gridCol>
                <a:gridCol w="2360075">
                  <a:extLst>
                    <a:ext uri="{9D8B030D-6E8A-4147-A177-3AD203B41FA5}">
                      <a16:colId xmlns:a16="http://schemas.microsoft.com/office/drawing/2014/main" xmlns="" val="20003"/>
                    </a:ext>
                  </a:extLst>
                </a:gridCol>
              </a:tblGrid>
              <a:tr h="160875">
                <a:tc>
                  <a:txBody>
                    <a:bodyPr/>
                    <a:lstStyle/>
                    <a:p>
                      <a:pPr marL="0" marR="0" lvl="0" indent="0" algn="l" rtl="0">
                        <a:lnSpc>
                          <a:spcPct val="100000"/>
                        </a:lnSpc>
                        <a:spcBef>
                          <a:spcPts val="0"/>
                        </a:spcBef>
                        <a:spcAft>
                          <a:spcPts val="0"/>
                        </a:spcAft>
                        <a:buClr>
                          <a:srgbClr val="000000"/>
                        </a:buClr>
                        <a:buSzPts val="1200"/>
                        <a:buFont typeface="Arial"/>
                        <a:buNone/>
                      </a:pPr>
                      <a:r>
                        <a:rPr lang="es-ES" sz="1200" u="none" strike="noStrike" cap="none" dirty="0"/>
                        <a:t>Al finalizar con éxito este módulo, los alumnos adultos serán capaces de ... </a:t>
                      </a: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Conocimientos</a:t>
                      </a:r>
                      <a:r>
                        <a:rPr lang="en-IE" sz="1200" u="none" strike="noStrike" cap="none" dirty="0"/>
                        <a:t> </a:t>
                      </a:r>
                      <a:endParaRPr sz="12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Habilidades</a:t>
                      </a:r>
                      <a:r>
                        <a:rPr lang="en-IE" sz="1200" u="none" strike="noStrike" cap="none" dirty="0"/>
                        <a:t> </a:t>
                      </a:r>
                      <a:endParaRPr sz="12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Actitudes</a:t>
                      </a:r>
                      <a:endParaRPr lang="en-IE" sz="1200" u="none" strike="noStrike" cap="none" dirty="0"/>
                    </a:p>
                  </a:txBody>
                  <a:tcPr marL="91450" marR="91450" marT="45725" marB="45725"/>
                </a:tc>
                <a:extLst>
                  <a:ext uri="{0D108BD9-81ED-4DB2-BD59-A6C34878D82A}">
                    <a16:rowId xmlns:a16="http://schemas.microsoft.com/office/drawing/2014/main" xmlns="" val="10000"/>
                  </a:ext>
                </a:extLst>
              </a:tr>
              <a:tr h="3214950">
                <a:tc>
                  <a:txBody>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básico de cómo editar historias en formato digital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práctico de cómo editar un Podcast utilizando Audacity o un software similar</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práctico de cómo editar un vídeo utilizando </a:t>
                      </a:r>
                      <a:r>
                        <a:rPr lang="es-ES" sz="1100" b="0" i="0" u="none" strike="noStrike" cap="none" dirty="0" err="1">
                          <a:solidFill>
                            <a:schemeClr val="dk1"/>
                          </a:solidFill>
                          <a:latin typeface="Calibri"/>
                          <a:ea typeface="Calibri"/>
                          <a:cs typeface="Calibri"/>
                          <a:sym typeface="Calibri"/>
                        </a:rPr>
                        <a:t>Lightworks</a:t>
                      </a:r>
                      <a:r>
                        <a:rPr lang="es-ES" sz="1100" b="0" i="0" u="none" strike="noStrike" cap="none" dirty="0">
                          <a:solidFill>
                            <a:schemeClr val="dk1"/>
                          </a:solidFill>
                          <a:latin typeface="Calibri"/>
                          <a:ea typeface="Calibri"/>
                          <a:cs typeface="Calibri"/>
                          <a:sym typeface="Calibri"/>
                        </a:rPr>
                        <a:t> o un software similar</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práctico de cómo editar una animación utilizando </a:t>
                      </a:r>
                      <a:r>
                        <a:rPr lang="es-ES" sz="1100" b="0" i="0" u="none" strike="noStrike" cap="none" dirty="0" err="1">
                          <a:solidFill>
                            <a:schemeClr val="dk1"/>
                          </a:solidFill>
                          <a:latin typeface="Calibri"/>
                          <a:ea typeface="Calibri"/>
                          <a:cs typeface="Calibri"/>
                          <a:sym typeface="Calibri"/>
                        </a:rPr>
                        <a:t>PowToon</a:t>
                      </a:r>
                      <a:r>
                        <a:rPr lang="es-ES" sz="1100" b="0" i="0" u="none" strike="noStrike" cap="none" dirty="0">
                          <a:solidFill>
                            <a:schemeClr val="dk1"/>
                          </a:solidFill>
                          <a:latin typeface="Calibri"/>
                          <a:ea typeface="Calibri"/>
                          <a:cs typeface="Calibri"/>
                          <a:sym typeface="Calibri"/>
                        </a:rPr>
                        <a:t> o un software similar</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práctico de cómo utilizar el equipo y el software para presentar historias digitales en línea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práctico de cómo compartir contenidos multimedia digitales en línea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teórico de los canales de medios sociales más adecuados para compartir historias en línea</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teórico de cómo fomentar y conectar con una audiencia en línea para compartir sus historias</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teórico del impacto de presentar historias digitales en línea para compartirlas con otros</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teórico de cómo se comparte la cultura a través de las historias digitales cuando se presentan en entornos en línea</a:t>
                      </a:r>
                      <a:r>
                        <a:rPr lang="en-IE" sz="1100" b="0" i="0" u="none" strike="noStrike" cap="none" dirty="0">
                          <a:solidFill>
                            <a:schemeClr val="dk1"/>
                          </a:solidFill>
                          <a:latin typeface="Calibri"/>
                          <a:ea typeface="Calibri"/>
                          <a:cs typeface="Calibri"/>
                          <a:sym typeface="Calibri"/>
                        </a:rPr>
                        <a:t>. </a:t>
                      </a:r>
                      <a:endParaRPr dirty="0"/>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Discutir cómo editar y presentar historias digitales en línea</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Demostrar cómo editar y producir contenidos multimedia digitales en línea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Utilizar software digital de código abierto como </a:t>
                      </a:r>
                      <a:r>
                        <a:rPr lang="es-ES" sz="1100" b="0" i="0" u="none" strike="noStrike" cap="none" dirty="0" err="1">
                          <a:solidFill>
                            <a:schemeClr val="dk1"/>
                          </a:solidFill>
                          <a:latin typeface="Calibri"/>
                          <a:ea typeface="Calibri"/>
                          <a:cs typeface="Calibri"/>
                          <a:sym typeface="Calibri"/>
                        </a:rPr>
                        <a:t>Lightworks</a:t>
                      </a:r>
                      <a:r>
                        <a:rPr lang="es-ES" sz="1100" b="0" i="0" u="none" strike="noStrike" cap="none" dirty="0">
                          <a:solidFill>
                            <a:schemeClr val="dk1"/>
                          </a:solidFill>
                          <a:latin typeface="Calibri"/>
                          <a:ea typeface="Calibri"/>
                          <a:cs typeface="Calibri"/>
                          <a:sym typeface="Calibri"/>
                        </a:rPr>
                        <a:t> y Audacity para editar historias digitales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Demostrar cómo presentar historias en línea de manera segura y responsable</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Identificar los canales de medios sociales y en línea adecuados para presentar su historia en línea.</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Discutir las cuestiones de derechos de autor y de licencia al compartir su historia en un entorno en línea</a:t>
                      </a: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Conocimiento de los diferentes componentes que intervienen en la edición de medios digitales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Disposición a compartir historias digitales en entornos en línea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Apreciación de cómo la presentación de historias digitales en línea puede compartir la cultura, la identidad y la historia </a:t>
                      </a:r>
                    </a:p>
                    <a:p>
                      <a:pPr marL="171450" marR="0" lvl="0" indent="-171450" algn="l" rtl="0">
                        <a:lnSpc>
                          <a:spcPct val="100000"/>
                        </a:lnSpc>
                        <a:spcBef>
                          <a:spcPts val="0"/>
                        </a:spcBef>
                        <a:spcAft>
                          <a:spcPts val="0"/>
                        </a:spcAft>
                        <a:buClr>
                          <a:srgbClr val="000000"/>
                        </a:buClr>
                        <a:buSzPts val="1100"/>
                        <a:buFont typeface="Arial"/>
                        <a:buChar char="•"/>
                      </a:pPr>
                      <a:r>
                        <a:rPr lang="es-ES" sz="1100" b="0" i="0" u="none" strike="noStrike" cap="none" dirty="0">
                          <a:solidFill>
                            <a:schemeClr val="dk1"/>
                          </a:solidFill>
                          <a:latin typeface="Calibri"/>
                          <a:ea typeface="Calibri"/>
                          <a:cs typeface="Calibri"/>
                          <a:sym typeface="Calibri"/>
                        </a:rPr>
                        <a:t>Apreciación de la contribución individual de producir y compartir historias digitales </a:t>
                      </a:r>
                    </a:p>
                    <a:p>
                      <a:pPr marL="400050" marR="0" lvl="0" indent="-171450" algn="l" rtl="0">
                        <a:lnSpc>
                          <a:spcPct val="100000"/>
                        </a:lnSpc>
                        <a:spcBef>
                          <a:spcPts val="0"/>
                        </a:spcBef>
                        <a:spcAft>
                          <a:spcPts val="0"/>
                        </a:spcAft>
                        <a:buClr>
                          <a:schemeClr val="dk1"/>
                        </a:buClr>
                        <a:buSzPts val="1800"/>
                        <a:buFont typeface="Arial"/>
                        <a:buNone/>
                      </a:pP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11"/>
        <p:cNvGrpSpPr/>
        <p:nvPr/>
      </p:nvGrpSpPr>
      <p:grpSpPr>
        <a:xfrm>
          <a:off x="0" y="0"/>
          <a:ext cx="0" cy="0"/>
          <a:chOff x="0" y="0"/>
          <a:chExt cx="0" cy="0"/>
        </a:xfrm>
      </p:grpSpPr>
      <p:sp>
        <p:nvSpPr>
          <p:cNvPr id="612" name="Google Shape;612;p6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13" name="Google Shape;613;p6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14" name="Google Shape;614;p6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15" name="Google Shape;615;p6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16" name="Google Shape;616;p62"/>
          <p:cNvSpPr txBox="1"/>
          <p:nvPr/>
        </p:nvSpPr>
        <p:spPr>
          <a:xfrm>
            <a:off x="1077982" y="663459"/>
            <a:ext cx="1003549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400" b="0" i="0" u="none" strike="noStrike" cap="none" dirty="0" err="1">
                <a:solidFill>
                  <a:srgbClr val="000000"/>
                </a:solidFill>
                <a:latin typeface="Abel"/>
                <a:ea typeface="Abel"/>
                <a:cs typeface="Abel"/>
                <a:sym typeface="Abel"/>
              </a:rPr>
              <a:t>Cómo</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compartir</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tus</a:t>
            </a:r>
            <a:r>
              <a:rPr lang="en-IE" sz="4400" b="0" i="0" u="none" strike="noStrike" cap="none" dirty="0">
                <a:solidFill>
                  <a:srgbClr val="000000"/>
                </a:solidFill>
                <a:latin typeface="Abel"/>
                <a:ea typeface="Abel"/>
                <a:cs typeface="Abel"/>
                <a:sym typeface="Abel"/>
              </a:rPr>
              <a:t> </a:t>
            </a:r>
            <a:r>
              <a:rPr lang="en-IE" sz="4400" b="0" i="0" u="none" strike="noStrike" cap="none" dirty="0" err="1">
                <a:solidFill>
                  <a:srgbClr val="000000"/>
                </a:solidFill>
                <a:latin typeface="Abel"/>
                <a:ea typeface="Abel"/>
                <a:cs typeface="Abel"/>
                <a:sym typeface="Abel"/>
              </a:rPr>
              <a:t>historias</a:t>
            </a:r>
            <a:r>
              <a:rPr lang="en-IE" sz="4400" b="0" i="0" u="none" strike="noStrike" cap="none" dirty="0">
                <a:solidFill>
                  <a:srgbClr val="000000"/>
                </a:solidFill>
                <a:latin typeface="Abel"/>
                <a:ea typeface="Abel"/>
                <a:cs typeface="Abel"/>
                <a:sym typeface="Abel"/>
              </a:rPr>
              <a:t> de forma </a:t>
            </a:r>
            <a:r>
              <a:rPr lang="en-IE" sz="4400" b="0" i="0" u="none" strike="noStrike" cap="none" dirty="0" err="1">
                <a:solidFill>
                  <a:srgbClr val="000000"/>
                </a:solidFill>
                <a:latin typeface="Abel"/>
                <a:ea typeface="Abel"/>
                <a:cs typeface="Abel"/>
                <a:sym typeface="Abel"/>
              </a:rPr>
              <a:t>segura</a:t>
            </a:r>
            <a:endParaRPr lang="en-IE" sz="4400" b="0" i="0" u="none" strike="noStrike" cap="none" dirty="0">
              <a:solidFill>
                <a:srgbClr val="000000"/>
              </a:solidFill>
              <a:latin typeface="Abel"/>
              <a:ea typeface="Abel"/>
              <a:cs typeface="Abel"/>
              <a:sym typeface="Abel"/>
            </a:endParaRPr>
          </a:p>
        </p:txBody>
      </p:sp>
      <p:sp>
        <p:nvSpPr>
          <p:cNvPr id="617" name="Google Shape;617;p62"/>
          <p:cNvSpPr txBox="1"/>
          <p:nvPr/>
        </p:nvSpPr>
        <p:spPr>
          <a:xfrm>
            <a:off x="6096000" y="1752070"/>
            <a:ext cx="5063034" cy="4493497"/>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2800"/>
              <a:buFont typeface="Arial"/>
              <a:buNone/>
            </a:pPr>
            <a:r>
              <a:rPr lang="en-IE" sz="2800" b="0" i="0" u="none" strike="noStrike" cap="none" dirty="0" err="1">
                <a:solidFill>
                  <a:schemeClr val="dk1"/>
                </a:solidFill>
                <a:latin typeface="Abel"/>
                <a:ea typeface="Abel"/>
                <a:cs typeface="Abel"/>
                <a:sym typeface="Abel"/>
              </a:rPr>
              <a:t>Dónde</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encontrar</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imágenes</a:t>
            </a:r>
            <a:r>
              <a:rPr lang="en-IE" sz="2800" b="0" i="0" u="none" strike="noStrike" cap="none" dirty="0">
                <a:solidFill>
                  <a:schemeClr val="dk1"/>
                </a:solidFill>
                <a:latin typeface="Abel"/>
                <a:ea typeface="Abel"/>
                <a:cs typeface="Abel"/>
                <a:sym typeface="Abel"/>
              </a:rPr>
              <a:t> de </a:t>
            </a:r>
            <a:r>
              <a:rPr lang="en-IE" sz="2800" b="0" i="0" u="none" strike="noStrike" cap="none" dirty="0" err="1">
                <a:solidFill>
                  <a:schemeClr val="dk1"/>
                </a:solidFill>
                <a:latin typeface="Abel"/>
                <a:ea typeface="Abel"/>
                <a:cs typeface="Abel"/>
                <a:sym typeface="Abel"/>
              </a:rPr>
              <a:t>uso</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gratuito</a:t>
            </a:r>
            <a:r>
              <a:rPr lang="en-IE" sz="28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2400"/>
              <a:buFont typeface="Arial"/>
              <a:buNone/>
            </a:pPr>
            <a:r>
              <a:rPr lang="en-IE" sz="2400" b="0" i="0" u="none" strike="noStrike" cap="none" dirty="0" err="1">
                <a:solidFill>
                  <a:schemeClr val="dk1"/>
                </a:solidFill>
                <a:latin typeface="Abel"/>
                <a:ea typeface="Abel"/>
                <a:cs typeface="Abel"/>
                <a:sym typeface="Abel"/>
              </a:rPr>
              <a:t>Unsplash</a:t>
            </a:r>
            <a:r>
              <a:rPr lang="en-IE" sz="24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None/>
            </a:pPr>
            <a:r>
              <a:rPr lang="en-IE" sz="2400" b="0" i="0" u="sng" strike="noStrike" cap="none" dirty="0">
                <a:solidFill>
                  <a:schemeClr val="dk1"/>
                </a:solidFill>
                <a:latin typeface="Abel"/>
                <a:ea typeface="Abel"/>
                <a:cs typeface="Abel"/>
                <a:sym typeface="Abel"/>
                <a:hlinkClick r:id="rId6">
                  <a:extLst>
                    <a:ext uri="{A12FA001-AC4F-418D-AE19-62706E023703}">
                      <ahyp:hlinkClr xmlns:ahyp="http://schemas.microsoft.com/office/drawing/2018/hyperlinkcolor" xmlns="" val="tx"/>
                    </a:ext>
                  </a:extLst>
                </a:hlinkClick>
              </a:rPr>
              <a:t>https://unsplash.com/</a:t>
            </a: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None/>
            </a:pP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none" strike="noStrike" cap="none" dirty="0" err="1">
                <a:solidFill>
                  <a:srgbClr val="000000"/>
                </a:solidFill>
                <a:latin typeface="Abel"/>
                <a:ea typeface="Abel"/>
                <a:cs typeface="Abel"/>
                <a:sym typeface="Abel"/>
              </a:rPr>
              <a:t>Pixabay</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sng" strike="noStrike" cap="none" dirty="0">
                <a:solidFill>
                  <a:srgbClr val="000000"/>
                </a:solidFill>
                <a:latin typeface="Abel"/>
                <a:ea typeface="Abel"/>
                <a:cs typeface="Abel"/>
                <a:sym typeface="Abel"/>
                <a:hlinkClick r:id="rId7">
                  <a:extLst>
                    <a:ext uri="{A12FA001-AC4F-418D-AE19-62706E023703}">
                      <ahyp:hlinkClr xmlns:ahyp="http://schemas.microsoft.com/office/drawing/2018/hyperlinkcolor" xmlns="" val="tx"/>
                    </a:ext>
                  </a:extLst>
                </a:hlinkClick>
              </a:rPr>
              <a:t>https://pixabay.com/</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none" strike="noStrike" cap="none" dirty="0" err="1">
                <a:solidFill>
                  <a:srgbClr val="000000"/>
                </a:solidFill>
                <a:latin typeface="Abel"/>
                <a:ea typeface="Abel"/>
                <a:cs typeface="Abel"/>
                <a:sym typeface="Abel"/>
              </a:rPr>
              <a:t>Freepik</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sng" strike="noStrike" cap="none" dirty="0">
                <a:solidFill>
                  <a:srgbClr val="000000"/>
                </a:solidFill>
                <a:latin typeface="Abel"/>
                <a:ea typeface="Abel"/>
                <a:cs typeface="Abel"/>
                <a:sym typeface="Abel"/>
                <a:hlinkClick r:id="rId8">
                  <a:extLst>
                    <a:ext uri="{A12FA001-AC4F-418D-AE19-62706E023703}">
                      <ahyp:hlinkClr xmlns:ahyp="http://schemas.microsoft.com/office/drawing/2018/hyperlinkcolor" xmlns="" val="tx"/>
                    </a:ext>
                  </a:extLst>
                </a:hlinkClick>
              </a:rPr>
              <a:t>https://www.freepik.com/</a:t>
            </a:r>
            <a:endParaRPr sz="2400" b="0" i="0" u="none" strike="noStrike" cap="none" dirty="0">
              <a:solidFill>
                <a:srgbClr val="000000"/>
              </a:solidFill>
              <a:latin typeface="Abel"/>
              <a:ea typeface="Abel"/>
              <a:cs typeface="Abel"/>
              <a:sym typeface="Abel"/>
            </a:endParaRPr>
          </a:p>
        </p:txBody>
      </p:sp>
      <p:sp>
        <p:nvSpPr>
          <p:cNvPr id="618" name="Google Shape;618;p62"/>
          <p:cNvSpPr txBox="1"/>
          <p:nvPr/>
        </p:nvSpPr>
        <p:spPr>
          <a:xfrm>
            <a:off x="1077982" y="2056868"/>
            <a:ext cx="4762031" cy="2554505"/>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2800"/>
              <a:buFont typeface="Arial"/>
              <a:buNone/>
            </a:pPr>
            <a:r>
              <a:rPr lang="en-IE" sz="2800" b="0" i="0" u="none" strike="noStrike" cap="none" dirty="0" err="1">
                <a:solidFill>
                  <a:schemeClr val="dk1"/>
                </a:solidFill>
                <a:latin typeface="Abel"/>
                <a:ea typeface="Abel"/>
                <a:cs typeface="Abel"/>
                <a:sym typeface="Abel"/>
              </a:rPr>
              <a:t>Dónde</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encontrar</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música</a:t>
            </a:r>
            <a:r>
              <a:rPr lang="en-IE" sz="2800" b="0" i="0" u="none" strike="noStrike" cap="none" dirty="0">
                <a:solidFill>
                  <a:schemeClr val="dk1"/>
                </a:solidFill>
                <a:latin typeface="Abel"/>
                <a:ea typeface="Abel"/>
                <a:cs typeface="Abel"/>
                <a:sym typeface="Abel"/>
              </a:rPr>
              <a:t> de </a:t>
            </a:r>
            <a:r>
              <a:rPr lang="en-IE" sz="2800" b="0" i="0" u="none" strike="noStrike" cap="none" dirty="0" err="1">
                <a:solidFill>
                  <a:schemeClr val="dk1"/>
                </a:solidFill>
                <a:latin typeface="Abel"/>
                <a:ea typeface="Abel"/>
                <a:cs typeface="Abel"/>
                <a:sym typeface="Abel"/>
              </a:rPr>
              <a:t>uso</a:t>
            </a:r>
            <a:r>
              <a:rPr lang="en-IE" sz="2800" b="0" i="0" u="none" strike="noStrike" cap="none" dirty="0">
                <a:solidFill>
                  <a:schemeClr val="dk1"/>
                </a:solidFill>
                <a:latin typeface="Abel"/>
                <a:ea typeface="Abel"/>
                <a:cs typeface="Abel"/>
                <a:sym typeface="Abel"/>
              </a:rPr>
              <a:t> </a:t>
            </a:r>
            <a:r>
              <a:rPr lang="en-IE" sz="2800" b="0" i="0" u="none" strike="noStrike" cap="none" dirty="0" err="1">
                <a:solidFill>
                  <a:schemeClr val="dk1"/>
                </a:solidFill>
                <a:latin typeface="Abel"/>
                <a:ea typeface="Abel"/>
                <a:cs typeface="Abel"/>
                <a:sym typeface="Abel"/>
              </a:rPr>
              <a:t>gratuito</a:t>
            </a:r>
            <a:r>
              <a:rPr lang="en-IE" sz="28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2400"/>
              <a:buFont typeface="Arial"/>
              <a:buNone/>
            </a:pPr>
            <a:r>
              <a:rPr lang="en-IE" sz="2400" b="0" i="0" u="none" strike="noStrike" cap="none" dirty="0">
                <a:solidFill>
                  <a:schemeClr val="dk1"/>
                </a:solidFill>
                <a:latin typeface="Abel"/>
                <a:ea typeface="Abel"/>
                <a:cs typeface="Abel"/>
                <a:sym typeface="Abel"/>
              </a:rPr>
              <a:t>Dig CC </a:t>
            </a:r>
            <a:r>
              <a:rPr lang="en-IE" sz="2400" b="0" i="0" u="none" strike="noStrike" cap="none" dirty="0" err="1">
                <a:solidFill>
                  <a:schemeClr val="dk1"/>
                </a:solidFill>
                <a:latin typeface="Abel"/>
                <a:ea typeface="Abel"/>
                <a:cs typeface="Abel"/>
                <a:sym typeface="Abel"/>
              </a:rPr>
              <a:t>Mixter</a:t>
            </a:r>
            <a:r>
              <a:rPr lang="en-IE" sz="24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Clr>
                <a:srgbClr val="000000"/>
              </a:buClr>
              <a:buSzPts val="2400"/>
              <a:buFont typeface="Arial"/>
              <a:buNone/>
            </a:pPr>
            <a:r>
              <a:rPr lang="en-IE" sz="2400" b="0" i="0" u="sng" strike="noStrike" cap="none" dirty="0">
                <a:solidFill>
                  <a:srgbClr val="000000"/>
                </a:solidFill>
                <a:latin typeface="Abel"/>
                <a:ea typeface="Abel"/>
                <a:cs typeface="Abel"/>
                <a:sym typeface="Abel"/>
                <a:hlinkClick r:id="rId9">
                  <a:extLst>
                    <a:ext uri="{A12FA001-AC4F-418D-AE19-62706E023703}">
                      <ahyp:hlinkClr xmlns:ahyp="http://schemas.microsoft.com/office/drawing/2018/hyperlinkcolor" xmlns="" val="tx"/>
                    </a:ext>
                  </a:extLst>
                </a:hlinkClick>
              </a:rPr>
              <a:t>http://dig.ccmixter.org/</a:t>
            </a:r>
            <a:endParaRPr sz="2400" b="0" i="0" u="none" strike="noStrike" cap="none" dirty="0">
              <a:solidFill>
                <a:srgbClr val="000000"/>
              </a:solidFill>
              <a:latin typeface="Abel"/>
              <a:ea typeface="Abel"/>
              <a:cs typeface="Abel"/>
              <a:sym typeface="Abel"/>
            </a:endParaRPr>
          </a:p>
          <a:p>
            <a:pPr marL="0" marR="0" lvl="0" indent="0" algn="l" rtl="0">
              <a:lnSpc>
                <a:spcPct val="100000"/>
              </a:lnSpc>
              <a:spcBef>
                <a:spcPts val="0"/>
              </a:spcBef>
              <a:spcAft>
                <a:spcPts val="0"/>
              </a:spcAft>
              <a:buNone/>
            </a:pPr>
            <a:r>
              <a:rPr lang="en-IE" sz="3200" b="0" i="0" u="none" strike="noStrike" cap="none" dirty="0">
                <a:solidFill>
                  <a:srgbClr val="000000"/>
                </a:solidFill>
                <a:latin typeface="Abel"/>
                <a:ea typeface="Abel"/>
                <a:cs typeface="Abel"/>
                <a:sym typeface="Abel"/>
              </a:rPr>
              <a:t> </a:t>
            </a:r>
            <a:endParaRPr sz="3200" b="0" i="0" u="none" strike="noStrike" cap="none" dirty="0">
              <a:solidFill>
                <a:srgbClr val="000000"/>
              </a:solidFill>
              <a:latin typeface="Abel"/>
              <a:ea typeface="Abel"/>
              <a:cs typeface="Abel"/>
              <a:sym typeface="Abe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22"/>
        <p:cNvGrpSpPr/>
        <p:nvPr/>
      </p:nvGrpSpPr>
      <p:grpSpPr>
        <a:xfrm>
          <a:off x="0" y="0"/>
          <a:ext cx="0" cy="0"/>
          <a:chOff x="0" y="0"/>
          <a:chExt cx="0" cy="0"/>
        </a:xfrm>
      </p:grpSpPr>
      <p:sp>
        <p:nvSpPr>
          <p:cNvPr id="623" name="Google Shape;623;p6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24" name="Google Shape;624;p6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25" name="Google Shape;625;p6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26" name="Google Shape;626;p6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27" name="Google Shape;627;p63"/>
          <p:cNvSpPr txBox="1"/>
          <p:nvPr/>
        </p:nvSpPr>
        <p:spPr>
          <a:xfrm>
            <a:off x="1077982" y="663459"/>
            <a:ext cx="1003549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400" b="0" i="0" u="none" strike="noStrike" cap="none">
                <a:solidFill>
                  <a:srgbClr val="000000"/>
                </a:solidFill>
                <a:latin typeface="Abel"/>
                <a:ea typeface="Abel"/>
                <a:cs typeface="Abel"/>
                <a:sym typeface="Abel"/>
              </a:rPr>
              <a:t>Cómo compartir tus historias de forma segura</a:t>
            </a:r>
            <a:endParaRPr lang="en-IE" sz="4400" b="0" i="0" u="none" strike="noStrike" cap="none" dirty="0">
              <a:solidFill>
                <a:srgbClr val="000000"/>
              </a:solidFill>
              <a:latin typeface="Abel"/>
              <a:ea typeface="Abel"/>
              <a:cs typeface="Abel"/>
              <a:sym typeface="Abel"/>
            </a:endParaRPr>
          </a:p>
        </p:txBody>
      </p:sp>
      <p:sp>
        <p:nvSpPr>
          <p:cNvPr id="628" name="Google Shape;628;p63"/>
          <p:cNvSpPr txBox="1"/>
          <p:nvPr/>
        </p:nvSpPr>
        <p:spPr>
          <a:xfrm>
            <a:off x="1077982" y="1942960"/>
            <a:ext cx="10227829" cy="35104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3200" b="0" i="0" u="none" strike="noStrike" cap="none" dirty="0">
                <a:solidFill>
                  <a:srgbClr val="000000"/>
                </a:solidFill>
                <a:latin typeface="Abel"/>
                <a:ea typeface="Abel"/>
                <a:cs typeface="Abel"/>
                <a:sym typeface="Abel"/>
              </a:rPr>
              <a:t>Derechos de propiedad en las redes sociales </a:t>
            </a:r>
            <a:r>
              <a:rPr lang="en-IE" sz="3200" b="0" i="0" u="none" strike="noStrike" cap="none" dirty="0">
                <a:solidFill>
                  <a:srgbClr val="000000"/>
                </a:solidFill>
                <a:latin typeface="Abel"/>
                <a:ea typeface="Abel"/>
                <a:cs typeface="Abel"/>
                <a:sym typeface="Abel"/>
              </a:rPr>
              <a:t>:</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Abel"/>
              <a:ea typeface="Abel"/>
              <a:cs typeface="Abel"/>
              <a:sym typeface="Abel"/>
            </a:endParaRPr>
          </a:p>
          <a:p>
            <a:pPr marL="285750" marR="0" lvl="0" indent="-285750" algn="l" rtl="0">
              <a:lnSpc>
                <a:spcPct val="107000"/>
              </a:lnSpc>
              <a:spcBef>
                <a:spcPts val="0"/>
              </a:spcBef>
              <a:spcAft>
                <a:spcPts val="0"/>
              </a:spcAft>
              <a:buClr>
                <a:srgbClr val="000000"/>
              </a:buClr>
              <a:buSzPts val="2800"/>
              <a:buFont typeface="Arial"/>
              <a:buChar char="•"/>
            </a:pPr>
            <a:r>
              <a:rPr lang="es-ES" sz="2800" b="0" i="0" u="none" strike="noStrike" cap="none" dirty="0">
                <a:solidFill>
                  <a:srgbClr val="000000"/>
                </a:solidFill>
                <a:latin typeface="Abel"/>
                <a:ea typeface="Abel"/>
                <a:cs typeface="Abel"/>
                <a:sym typeface="Abel"/>
              </a:rPr>
              <a:t>Las redes sociales no son propietarias de la obra que se ha publicado en su sitio, los derechos de autor los conserva el propietario</a:t>
            </a:r>
            <a:r>
              <a:rPr lang="en-IE" sz="2800" b="0" i="0" u="none" strike="noStrike" cap="none" dirty="0">
                <a:solidFill>
                  <a:srgbClr val="000000"/>
                </a:solidFill>
                <a:latin typeface="Abel"/>
                <a:ea typeface="Abel"/>
                <a:cs typeface="Abel"/>
                <a:sym typeface="Abel"/>
              </a:rPr>
              <a:t>.</a:t>
            </a:r>
            <a:endParaRPr dirty="0"/>
          </a:p>
          <a:p>
            <a:pPr marL="285750" marR="0" lvl="0" indent="-107950" algn="l" rtl="0">
              <a:lnSpc>
                <a:spcPct val="107000"/>
              </a:lnSpc>
              <a:spcBef>
                <a:spcPts val="800"/>
              </a:spcBef>
              <a:spcAft>
                <a:spcPts val="0"/>
              </a:spcAft>
              <a:buClr>
                <a:srgbClr val="000000"/>
              </a:buClr>
              <a:buSzPts val="2800"/>
              <a:buFont typeface="Arial"/>
              <a:buNone/>
            </a:pPr>
            <a:endParaRPr sz="2800" b="0" i="0" u="none" strike="noStrike" cap="none" dirty="0">
              <a:solidFill>
                <a:srgbClr val="000000"/>
              </a:solidFill>
              <a:latin typeface="Abel"/>
              <a:ea typeface="Abel"/>
              <a:cs typeface="Abel"/>
              <a:sym typeface="Abel"/>
            </a:endParaRPr>
          </a:p>
          <a:p>
            <a:pPr marL="285750" marR="0" lvl="0" indent="-285750" algn="l" rtl="0">
              <a:lnSpc>
                <a:spcPct val="107000"/>
              </a:lnSpc>
              <a:spcBef>
                <a:spcPts val="800"/>
              </a:spcBef>
              <a:spcAft>
                <a:spcPts val="0"/>
              </a:spcAft>
              <a:buClr>
                <a:srgbClr val="000000"/>
              </a:buClr>
              <a:buSzPts val="2800"/>
              <a:buFont typeface="Arial"/>
              <a:buChar char="•"/>
            </a:pPr>
            <a:r>
              <a:rPr lang="es-ES" sz="2800" b="0" i="0" u="none" strike="noStrike" cap="none" dirty="0">
                <a:solidFill>
                  <a:srgbClr val="000000"/>
                </a:solidFill>
                <a:latin typeface="Abel"/>
                <a:ea typeface="Abel"/>
                <a:cs typeface="Abel"/>
                <a:sym typeface="Abel"/>
              </a:rPr>
              <a:t>Cuando usted publica en el sitio, firma un acuerdo que otorga al sitio una licencia para utilizar su trabajo con diversos fines</a:t>
            </a:r>
            <a:r>
              <a:rPr lang="en-IE" sz="2800" b="0" i="0" u="none" strike="noStrike" cap="none" dirty="0">
                <a:solidFill>
                  <a:srgbClr val="000000"/>
                </a:solidFill>
                <a:latin typeface="Abel"/>
                <a:ea typeface="Abel"/>
                <a:cs typeface="Abel"/>
                <a:sym typeface="Abel"/>
              </a:rPr>
              <a:t>.</a:t>
            </a:r>
            <a:endParaRPr sz="2800" b="0" i="0" u="none" strike="noStrike" cap="none" dirty="0">
              <a:solidFill>
                <a:srgbClr val="000000"/>
              </a:solidFill>
              <a:latin typeface="Abel"/>
              <a:ea typeface="Abel"/>
              <a:cs typeface="Abel"/>
              <a:sym typeface="Abe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632"/>
        <p:cNvGrpSpPr/>
        <p:nvPr/>
      </p:nvGrpSpPr>
      <p:grpSpPr>
        <a:xfrm>
          <a:off x="0" y="0"/>
          <a:ext cx="0" cy="0"/>
          <a:chOff x="0" y="0"/>
          <a:chExt cx="0" cy="0"/>
        </a:xfrm>
      </p:grpSpPr>
      <p:sp>
        <p:nvSpPr>
          <p:cNvPr id="633" name="Google Shape;633;p64"/>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4" name="Google Shape;634;p6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635" name="Google Shape;635;p6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6" name="Google Shape;636;p6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637" name="Google Shape;637;p64"/>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638" name="Google Shape;638;p6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9" name="Google Shape;639;p64"/>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640" name="Google Shape;640;p64"/>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641" name="Google Shape;641;p64"/>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s-ES" sz="4400" b="1" i="0" u="none" strike="noStrike" cap="none" dirty="0">
                <a:solidFill>
                  <a:schemeClr val="accent2"/>
                </a:solidFill>
                <a:latin typeface="Arial Black"/>
                <a:ea typeface="Arial Black"/>
                <a:cs typeface="Arial Black"/>
                <a:sym typeface="Arial Black"/>
              </a:rPr>
              <a:t>El poder de la narración digital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45"/>
        <p:cNvGrpSpPr/>
        <p:nvPr/>
      </p:nvGrpSpPr>
      <p:grpSpPr>
        <a:xfrm>
          <a:off x="0" y="0"/>
          <a:ext cx="0" cy="0"/>
          <a:chOff x="0" y="0"/>
          <a:chExt cx="0" cy="0"/>
        </a:xfrm>
      </p:grpSpPr>
      <p:sp>
        <p:nvSpPr>
          <p:cNvPr id="646" name="Google Shape;646;p65"/>
          <p:cNvSpPr txBox="1">
            <a:spLocks noGrp="1"/>
          </p:cNvSpPr>
          <p:nvPr>
            <p:ph type="title"/>
          </p:nvPr>
        </p:nvSpPr>
        <p:spPr>
          <a:xfrm>
            <a:off x="838200" y="6319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b="1" dirty="0">
                <a:latin typeface="Abel"/>
                <a:ea typeface="Abel"/>
                <a:cs typeface="Abel"/>
                <a:sym typeface="Abel"/>
              </a:rPr>
              <a:t>El poder de la narración digital</a:t>
            </a:r>
            <a:br>
              <a:rPr lang="es-ES" b="1" dirty="0">
                <a:latin typeface="Abel"/>
                <a:ea typeface="Abel"/>
                <a:cs typeface="Abel"/>
                <a:sym typeface="Abel"/>
              </a:rPr>
            </a:br>
            <a:endParaRPr lang="en-US" dirty="0"/>
          </a:p>
        </p:txBody>
      </p:sp>
      <p:pic>
        <p:nvPicPr>
          <p:cNvPr id="647" name="Google Shape;647;p65"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48" name="Google Shape;648;p65"/>
          <p:cNvPicPr preferRelativeResize="0"/>
          <p:nvPr/>
        </p:nvPicPr>
        <p:blipFill rotWithShape="1">
          <a:blip r:embed="rId5">
            <a:alphaModFix/>
          </a:blip>
          <a:srcRect/>
          <a:stretch/>
        </p:blipFill>
        <p:spPr>
          <a:xfrm>
            <a:off x="11481619" y="152449"/>
            <a:ext cx="462675" cy="709197"/>
          </a:xfrm>
          <a:prstGeom prst="rect">
            <a:avLst/>
          </a:prstGeom>
          <a:noFill/>
          <a:ln>
            <a:noFill/>
          </a:ln>
        </p:spPr>
      </p:pic>
      <p:sp>
        <p:nvSpPr>
          <p:cNvPr id="649" name="Google Shape;649;p65"/>
          <p:cNvSpPr txBox="1"/>
          <p:nvPr/>
        </p:nvSpPr>
        <p:spPr>
          <a:xfrm>
            <a:off x="787140" y="1563329"/>
            <a:ext cx="11157154" cy="4237704"/>
          </a:xfrm>
          <a:prstGeom prst="rect">
            <a:avLst/>
          </a:prstGeom>
          <a:noFill/>
          <a:ln>
            <a:noFill/>
          </a:ln>
        </p:spPr>
        <p:txBody>
          <a:bodyPr spcFirstLastPara="1" wrap="square" lIns="91425" tIns="45700" rIns="91425" bIns="45700" anchor="t" anchorCtr="0">
            <a:normAutofit fontScale="92500" lnSpcReduction="20000"/>
          </a:bodyPr>
          <a:lstStyle/>
          <a:p>
            <a:pPr marL="114300" marR="0" lvl="0" indent="0" algn="l" rtl="0">
              <a:lnSpc>
                <a:spcPct val="107000"/>
              </a:lnSpc>
              <a:spcBef>
                <a:spcPts val="1000"/>
              </a:spcBef>
              <a:spcAft>
                <a:spcPts val="0"/>
              </a:spcAft>
              <a:buClr>
                <a:schemeClr val="dk1"/>
              </a:buClr>
              <a:buSzPct val="55598"/>
              <a:buFont typeface="Arial"/>
              <a:buNone/>
            </a:pPr>
            <a:r>
              <a:rPr lang="es-ES" sz="3500" b="1" i="0" u="none" strike="noStrike" cap="none" dirty="0">
                <a:solidFill>
                  <a:schemeClr val="dk1"/>
                </a:solidFill>
                <a:latin typeface="Abel"/>
                <a:ea typeface="Abel"/>
                <a:cs typeface="Abel"/>
                <a:sym typeface="Abel"/>
              </a:rPr>
              <a:t>La tecnología permite nuevas formas de contar historias</a:t>
            </a:r>
            <a:endParaRPr dirty="0"/>
          </a:p>
          <a:p>
            <a:pPr marL="114300" marR="0" lvl="0" indent="0" algn="l" rtl="0">
              <a:lnSpc>
                <a:spcPct val="107000"/>
              </a:lnSpc>
              <a:spcBef>
                <a:spcPts val="1800"/>
              </a:spcBef>
              <a:spcAft>
                <a:spcPts val="0"/>
              </a:spcAft>
              <a:buClr>
                <a:schemeClr val="dk1"/>
              </a:buClr>
              <a:buSzPct val="60810"/>
              <a:buFont typeface="Arial"/>
              <a:buNone/>
            </a:pPr>
            <a:r>
              <a:rPr lang="es-ES" sz="3200" b="0" i="0" u="none" strike="noStrike" cap="none" dirty="0">
                <a:solidFill>
                  <a:schemeClr val="dk1"/>
                </a:solidFill>
                <a:latin typeface="Abel"/>
                <a:ea typeface="Abel"/>
                <a:cs typeface="Abel"/>
                <a:sym typeface="Abel"/>
              </a:rPr>
              <a:t>La narración digital es el antiguo acto de contar historias pero utilizando medios digitales, introduciendo elementos de imagen, audio, vídeo e interactividad con el texto o la narración más tradicional</a:t>
            </a:r>
            <a:r>
              <a:rPr lang="en-IE" sz="3200" b="0" i="0" u="none" strike="noStrike" cap="none" dirty="0">
                <a:solidFill>
                  <a:schemeClr val="dk1"/>
                </a:solidFill>
                <a:latin typeface="Abel"/>
                <a:ea typeface="Abel"/>
                <a:cs typeface="Abel"/>
                <a:sym typeface="Abel"/>
              </a:rPr>
              <a:t>.</a:t>
            </a:r>
            <a:endParaRPr dirty="0"/>
          </a:p>
          <a:p>
            <a:pPr marL="457200" marR="0" lvl="0" indent="-342900" algn="l" rtl="0">
              <a:lnSpc>
                <a:spcPct val="107000"/>
              </a:lnSpc>
              <a:spcBef>
                <a:spcPts val="1800"/>
              </a:spcBef>
              <a:spcAft>
                <a:spcPts val="0"/>
              </a:spcAft>
              <a:buClr>
                <a:schemeClr val="dk1"/>
              </a:buClr>
              <a:buSzPct val="54054"/>
              <a:buFont typeface="Arial"/>
              <a:buChar char="•"/>
            </a:pPr>
            <a:r>
              <a:rPr lang="es-ES" sz="3600" b="0" i="0" u="none" strike="noStrike" cap="none" dirty="0">
                <a:solidFill>
                  <a:schemeClr val="dk1"/>
                </a:solidFill>
                <a:latin typeface="Abel"/>
                <a:ea typeface="Abel"/>
                <a:cs typeface="Abel"/>
                <a:sym typeface="Abel"/>
              </a:rPr>
              <a:t>Combina la comunicación visual y oral</a:t>
            </a:r>
          </a:p>
          <a:p>
            <a:pPr marL="457200" marR="0" lvl="0" indent="-342900" algn="l" rtl="0">
              <a:lnSpc>
                <a:spcPct val="107000"/>
              </a:lnSpc>
              <a:spcBef>
                <a:spcPts val="1800"/>
              </a:spcBef>
              <a:spcAft>
                <a:spcPts val="0"/>
              </a:spcAft>
              <a:buClr>
                <a:schemeClr val="dk1"/>
              </a:buClr>
              <a:buSzPct val="54054"/>
              <a:buFont typeface="Arial"/>
              <a:buChar char="•"/>
            </a:pPr>
            <a:r>
              <a:rPr lang="es-ES" sz="3600" b="0" i="0" u="none" strike="noStrike" cap="none" dirty="0">
                <a:solidFill>
                  <a:schemeClr val="dk1"/>
                </a:solidFill>
                <a:latin typeface="Abel"/>
                <a:ea typeface="Abel"/>
                <a:cs typeface="Abel"/>
                <a:sym typeface="Abel"/>
              </a:rPr>
              <a:t>Lleva las experiencias personales a un público más amplio</a:t>
            </a:r>
          </a:p>
          <a:p>
            <a:pPr marL="457200" marR="0" lvl="0" indent="-342900" algn="l" rtl="0">
              <a:lnSpc>
                <a:spcPct val="107000"/>
              </a:lnSpc>
              <a:spcBef>
                <a:spcPts val="1800"/>
              </a:spcBef>
              <a:spcAft>
                <a:spcPts val="0"/>
              </a:spcAft>
              <a:buClr>
                <a:schemeClr val="dk1"/>
              </a:buClr>
              <a:buSzPct val="54054"/>
              <a:buFont typeface="Arial"/>
              <a:buChar char="•"/>
            </a:pPr>
            <a:r>
              <a:rPr lang="es-ES" sz="3600" b="0" i="0" u="none" strike="noStrike" cap="none" dirty="0">
                <a:solidFill>
                  <a:schemeClr val="dk1"/>
                </a:solidFill>
                <a:latin typeface="Abel"/>
                <a:ea typeface="Abel"/>
                <a:cs typeface="Abel"/>
                <a:sym typeface="Abel"/>
              </a:rPr>
              <a:t>Ofrece una invitación al descubrimiento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53"/>
        <p:cNvGrpSpPr/>
        <p:nvPr/>
      </p:nvGrpSpPr>
      <p:grpSpPr>
        <a:xfrm>
          <a:off x="0" y="0"/>
          <a:ext cx="0" cy="0"/>
          <a:chOff x="0" y="0"/>
          <a:chExt cx="0" cy="0"/>
        </a:xfrm>
      </p:grpSpPr>
      <p:sp>
        <p:nvSpPr>
          <p:cNvPr id="654" name="Google Shape;654;p66"/>
          <p:cNvSpPr txBox="1">
            <a:spLocks noGrp="1"/>
          </p:cNvSpPr>
          <p:nvPr>
            <p:ph type="title"/>
          </p:nvPr>
        </p:nvSpPr>
        <p:spPr>
          <a:xfrm>
            <a:off x="838200" y="42544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b="1" dirty="0">
                <a:latin typeface="Abel"/>
                <a:ea typeface="Abel"/>
                <a:cs typeface="Abel"/>
                <a:sym typeface="Abel"/>
              </a:rPr>
              <a:t>El poder de la narración digital</a:t>
            </a:r>
            <a:endParaRPr b="1" dirty="0"/>
          </a:p>
        </p:txBody>
      </p:sp>
      <p:sp>
        <p:nvSpPr>
          <p:cNvPr id="655" name="Google Shape;655;p66"/>
          <p:cNvSpPr txBox="1">
            <a:spLocks noGrp="1"/>
          </p:cNvSpPr>
          <p:nvPr>
            <p:ph type="body" idx="1"/>
          </p:nvPr>
        </p:nvSpPr>
        <p:spPr>
          <a:xfrm>
            <a:off x="710381" y="1668309"/>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90000"/>
              </a:lnSpc>
              <a:spcBef>
                <a:spcPts val="1000"/>
              </a:spcBef>
              <a:spcAft>
                <a:spcPts val="0"/>
              </a:spcAft>
              <a:buSzPct val="55727"/>
              <a:buNone/>
            </a:pPr>
            <a:r>
              <a:rPr lang="es-ES" sz="3800" b="1" dirty="0">
                <a:latin typeface="Abel"/>
                <a:ea typeface="Abel"/>
                <a:cs typeface="Abel"/>
                <a:sym typeface="Abel"/>
              </a:rPr>
              <a:t>Cómo conectar con su público</a:t>
            </a:r>
            <a:endParaRPr sz="3800" b="1" dirty="0">
              <a:latin typeface="Abel"/>
              <a:ea typeface="Abel"/>
              <a:cs typeface="Abel"/>
              <a:sym typeface="Abel"/>
            </a:endParaRPr>
          </a:p>
          <a:p>
            <a:pPr marL="114300" lvl="0" indent="0" algn="l" rtl="0">
              <a:lnSpc>
                <a:spcPct val="90000"/>
              </a:lnSpc>
              <a:spcBef>
                <a:spcPts val="1000"/>
              </a:spcBef>
              <a:spcAft>
                <a:spcPts val="0"/>
              </a:spcAft>
              <a:buSzPct val="96256"/>
              <a:buNone/>
            </a:pPr>
            <a:endParaRPr sz="2200" dirty="0">
              <a:latin typeface="Abel"/>
              <a:ea typeface="Abel"/>
              <a:cs typeface="Abel"/>
              <a:sym typeface="Abel"/>
            </a:endParaRPr>
          </a:p>
          <a:p>
            <a:pPr marL="114300" lvl="0" indent="0" algn="l" rtl="0">
              <a:lnSpc>
                <a:spcPct val="90000"/>
              </a:lnSpc>
              <a:spcBef>
                <a:spcPts val="1000"/>
              </a:spcBef>
              <a:spcAft>
                <a:spcPts val="0"/>
              </a:spcAft>
              <a:buSzPct val="70588"/>
              <a:buNone/>
            </a:pPr>
            <a:r>
              <a:rPr lang="es-ES" sz="3000" i="0" dirty="0">
                <a:solidFill>
                  <a:schemeClr val="dk1"/>
                </a:solidFill>
                <a:latin typeface="Abel"/>
                <a:ea typeface="Abel"/>
                <a:cs typeface="Abel"/>
                <a:sym typeface="Abel"/>
              </a:rPr>
              <a:t>La </a:t>
            </a:r>
            <a:r>
              <a:rPr lang="es-ES" sz="3000" b="1" i="0" dirty="0">
                <a:solidFill>
                  <a:schemeClr val="dk1"/>
                </a:solidFill>
                <a:latin typeface="Abel"/>
                <a:ea typeface="Abel"/>
                <a:cs typeface="Abel"/>
                <a:sym typeface="Abel"/>
              </a:rPr>
              <a:t>conexión emocional </a:t>
            </a:r>
            <a:r>
              <a:rPr lang="es-ES" sz="3000" i="0" dirty="0">
                <a:solidFill>
                  <a:schemeClr val="dk1"/>
                </a:solidFill>
                <a:latin typeface="Abel"/>
                <a:ea typeface="Abel"/>
                <a:cs typeface="Abel"/>
                <a:sym typeface="Abel"/>
              </a:rPr>
              <a:t>es lo que hace que una historia sea memorable y atractiva. Para atraer y conectar con su público, las historias deben:</a:t>
            </a:r>
            <a:endParaRPr dirty="0"/>
          </a:p>
          <a:p>
            <a:pPr marL="114300" lvl="0" indent="0" algn="l" rtl="0">
              <a:lnSpc>
                <a:spcPct val="90000"/>
              </a:lnSpc>
              <a:spcBef>
                <a:spcPts val="1000"/>
              </a:spcBef>
              <a:spcAft>
                <a:spcPts val="0"/>
              </a:spcAft>
              <a:buSzPct val="88235"/>
              <a:buNone/>
            </a:pPr>
            <a:endParaRPr sz="2400" b="1" dirty="0">
              <a:latin typeface="Abel"/>
              <a:ea typeface="Abel"/>
              <a:cs typeface="Abel"/>
              <a:sym typeface="Abel"/>
            </a:endParaRPr>
          </a:p>
          <a:p>
            <a:pPr marL="457200" lvl="0" indent="-332814" algn="l" rtl="0">
              <a:lnSpc>
                <a:spcPct val="90000"/>
              </a:lnSpc>
              <a:spcBef>
                <a:spcPts val="1000"/>
              </a:spcBef>
              <a:spcAft>
                <a:spcPts val="0"/>
              </a:spcAft>
              <a:buClr>
                <a:schemeClr val="dk1"/>
              </a:buClr>
              <a:buSzPct val="66176"/>
              <a:buChar char="•"/>
            </a:pPr>
            <a:r>
              <a:rPr lang="es-ES" sz="3200" dirty="0">
                <a:latin typeface="Abel"/>
                <a:ea typeface="Abel"/>
                <a:cs typeface="Abel"/>
                <a:sym typeface="Abel"/>
              </a:rPr>
              <a:t>ser personal</a:t>
            </a:r>
          </a:p>
          <a:p>
            <a:pPr marL="457200" lvl="0" indent="-332814" algn="l" rtl="0">
              <a:lnSpc>
                <a:spcPct val="90000"/>
              </a:lnSpc>
              <a:spcBef>
                <a:spcPts val="1000"/>
              </a:spcBef>
              <a:spcAft>
                <a:spcPts val="0"/>
              </a:spcAft>
              <a:buClr>
                <a:schemeClr val="dk1"/>
              </a:buClr>
              <a:buSzPct val="66176"/>
              <a:buChar char="•"/>
            </a:pPr>
            <a:r>
              <a:rPr lang="es-ES" sz="3200" dirty="0">
                <a:latin typeface="Abel"/>
                <a:ea typeface="Abel"/>
                <a:cs typeface="Abel"/>
                <a:sym typeface="Abel"/>
              </a:rPr>
              <a:t>ser breve y conciso</a:t>
            </a:r>
          </a:p>
          <a:p>
            <a:pPr marL="457200" lvl="0" indent="-332814" algn="l" rtl="0">
              <a:lnSpc>
                <a:spcPct val="90000"/>
              </a:lnSpc>
              <a:spcBef>
                <a:spcPts val="1000"/>
              </a:spcBef>
              <a:spcAft>
                <a:spcPts val="0"/>
              </a:spcAft>
              <a:buClr>
                <a:schemeClr val="dk1"/>
              </a:buClr>
              <a:buSzPct val="66176"/>
              <a:buChar char="•"/>
            </a:pPr>
            <a:r>
              <a:rPr lang="es-ES" sz="3200" dirty="0">
                <a:latin typeface="Abel"/>
                <a:ea typeface="Abel"/>
                <a:cs typeface="Abel"/>
                <a:sym typeface="Abel"/>
              </a:rPr>
              <a:t>utilizar materiales de origen fácilmente disponibles</a:t>
            </a:r>
          </a:p>
          <a:p>
            <a:pPr marL="457200" lvl="0" indent="-332814" algn="l" rtl="0">
              <a:lnSpc>
                <a:spcPct val="90000"/>
              </a:lnSpc>
              <a:spcBef>
                <a:spcPts val="1000"/>
              </a:spcBef>
              <a:spcAft>
                <a:spcPts val="0"/>
              </a:spcAft>
              <a:buClr>
                <a:schemeClr val="dk1"/>
              </a:buClr>
              <a:buSzPct val="66176"/>
              <a:buChar char="•"/>
            </a:pPr>
            <a:r>
              <a:rPr lang="es-ES" sz="3200" dirty="0">
                <a:latin typeface="Abel"/>
                <a:ea typeface="Abel"/>
                <a:cs typeface="Abel"/>
                <a:sym typeface="Abel"/>
              </a:rPr>
              <a:t>incluir elementos universales de la historia</a:t>
            </a:r>
          </a:p>
          <a:p>
            <a:pPr marL="457200" lvl="0" indent="-332814" algn="l" rtl="0">
              <a:lnSpc>
                <a:spcPct val="90000"/>
              </a:lnSpc>
              <a:spcBef>
                <a:spcPts val="1000"/>
              </a:spcBef>
              <a:spcAft>
                <a:spcPts val="0"/>
              </a:spcAft>
              <a:buClr>
                <a:schemeClr val="dk1"/>
              </a:buClr>
              <a:buSzPct val="66176"/>
              <a:buChar char="•"/>
            </a:pPr>
            <a:r>
              <a:rPr lang="es-ES" sz="3200" dirty="0">
                <a:latin typeface="Abel"/>
                <a:ea typeface="Abel"/>
                <a:cs typeface="Abel"/>
                <a:sym typeface="Abel"/>
              </a:rPr>
              <a:t>implicar la colaboración a varios niveles (permitir que los miembros escriban comentarios)</a:t>
            </a:r>
          </a:p>
          <a:p>
            <a:pPr marL="457200" lvl="0" indent="-228600" algn="l" rtl="0">
              <a:lnSpc>
                <a:spcPct val="90000"/>
              </a:lnSpc>
              <a:spcBef>
                <a:spcPts val="1000"/>
              </a:spcBef>
              <a:spcAft>
                <a:spcPts val="0"/>
              </a:spcAft>
              <a:buClr>
                <a:schemeClr val="dk1"/>
              </a:buClr>
              <a:buSzPct val="75630"/>
              <a:buNone/>
            </a:pPr>
            <a:endParaRPr dirty="0">
              <a:latin typeface="Abel"/>
              <a:ea typeface="Abel"/>
              <a:cs typeface="Abel"/>
              <a:sym typeface="Abel"/>
            </a:endParaRPr>
          </a:p>
        </p:txBody>
      </p:sp>
      <p:pic>
        <p:nvPicPr>
          <p:cNvPr id="656" name="Google Shape;656;p66" descr="Text&#10;&#10;Description automatically generated"/>
          <p:cNvPicPr preferRelativeResize="0"/>
          <p:nvPr/>
        </p:nvPicPr>
        <p:blipFill rotWithShape="1">
          <a:blip r:embed="rId4">
            <a:alphaModFix/>
          </a:blip>
          <a:srcRect/>
          <a:stretch/>
        </p:blipFill>
        <p:spPr>
          <a:xfrm>
            <a:off x="147484" y="6255570"/>
            <a:ext cx="1964299" cy="427819"/>
          </a:xfrm>
          <a:prstGeom prst="rect">
            <a:avLst/>
          </a:prstGeom>
          <a:noFill/>
          <a:ln>
            <a:noFill/>
          </a:ln>
        </p:spPr>
      </p:pic>
      <p:pic>
        <p:nvPicPr>
          <p:cNvPr id="657" name="Google Shape;657;p66"/>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61"/>
        <p:cNvGrpSpPr/>
        <p:nvPr/>
      </p:nvGrpSpPr>
      <p:grpSpPr>
        <a:xfrm>
          <a:off x="0" y="0"/>
          <a:ext cx="0" cy="0"/>
          <a:chOff x="0" y="0"/>
          <a:chExt cx="0" cy="0"/>
        </a:xfrm>
      </p:grpSpPr>
      <p:sp>
        <p:nvSpPr>
          <p:cNvPr id="662" name="Google Shape;662;p67"/>
          <p:cNvSpPr txBox="1">
            <a:spLocks noGrp="1"/>
          </p:cNvSpPr>
          <p:nvPr>
            <p:ph type="title"/>
          </p:nvPr>
        </p:nvSpPr>
        <p:spPr>
          <a:xfrm>
            <a:off x="838200" y="270642"/>
            <a:ext cx="10515600" cy="14735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b="1" dirty="0">
                <a:latin typeface="Abel"/>
                <a:ea typeface="Abel"/>
                <a:cs typeface="Abel"/>
                <a:sym typeface="Abel"/>
              </a:rPr>
              <a:t>El poder de la narración digital</a:t>
            </a:r>
            <a:endParaRPr b="1" dirty="0"/>
          </a:p>
        </p:txBody>
      </p:sp>
      <p:sp>
        <p:nvSpPr>
          <p:cNvPr id="663" name="Google Shape;663;p67"/>
          <p:cNvSpPr txBox="1">
            <a:spLocks noGrp="1"/>
          </p:cNvSpPr>
          <p:nvPr>
            <p:ph type="body" idx="1"/>
          </p:nvPr>
        </p:nvSpPr>
        <p:spPr>
          <a:xfrm>
            <a:off x="838200" y="1475965"/>
            <a:ext cx="10515600" cy="4917256"/>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90000"/>
              </a:lnSpc>
              <a:spcBef>
                <a:spcPts val="1000"/>
              </a:spcBef>
              <a:spcAft>
                <a:spcPts val="0"/>
              </a:spcAft>
              <a:buSzPct val="55598"/>
              <a:buNone/>
            </a:pPr>
            <a:r>
              <a:rPr lang="es-ES" sz="3500" b="1" dirty="0">
                <a:latin typeface="Abel"/>
                <a:ea typeface="Abel"/>
                <a:cs typeface="Abel"/>
                <a:sym typeface="Abel"/>
              </a:rPr>
              <a:t>¿Por qué es importante contar historias?</a:t>
            </a:r>
            <a:endParaRPr dirty="0"/>
          </a:p>
          <a:p>
            <a:pPr marL="114300" lvl="0" indent="0" algn="l" rtl="0">
              <a:lnSpc>
                <a:spcPct val="90000"/>
              </a:lnSpc>
              <a:spcBef>
                <a:spcPts val="1000"/>
              </a:spcBef>
              <a:spcAft>
                <a:spcPts val="0"/>
              </a:spcAft>
              <a:buSzPct val="55598"/>
              <a:buNone/>
            </a:pPr>
            <a:endParaRPr sz="3500" dirty="0">
              <a:latin typeface="Abel"/>
              <a:ea typeface="Abel"/>
              <a:cs typeface="Abel"/>
              <a:sym typeface="Abel"/>
            </a:endParaRPr>
          </a:p>
          <a:p>
            <a:pPr marL="457200" lvl="0" indent="-342900" algn="l" rtl="0">
              <a:lnSpc>
                <a:spcPct val="90000"/>
              </a:lnSpc>
              <a:spcBef>
                <a:spcPts val="1000"/>
              </a:spcBef>
              <a:spcAft>
                <a:spcPts val="0"/>
              </a:spcAft>
              <a:buClr>
                <a:schemeClr val="dk1"/>
              </a:buClr>
              <a:buSzPct val="60810"/>
              <a:buChar char="•"/>
            </a:pPr>
            <a:r>
              <a:rPr lang="es-ES" sz="3200" dirty="0">
                <a:latin typeface="Abel"/>
                <a:ea typeface="Abel"/>
                <a:cs typeface="Abel"/>
                <a:sym typeface="Abel"/>
              </a:rPr>
              <a:t>proporciona un foro para las personas</a:t>
            </a:r>
          </a:p>
          <a:p>
            <a:pPr marL="457200" lvl="0" indent="-342900" algn="l" rtl="0">
              <a:lnSpc>
                <a:spcPct val="90000"/>
              </a:lnSpc>
              <a:spcBef>
                <a:spcPts val="1000"/>
              </a:spcBef>
              <a:spcAft>
                <a:spcPts val="0"/>
              </a:spcAft>
              <a:buClr>
                <a:schemeClr val="dk1"/>
              </a:buClr>
              <a:buSzPct val="60810"/>
              <a:buChar char="•"/>
            </a:pPr>
            <a:endParaRPr lang="es-ES" sz="3200" dirty="0">
              <a:latin typeface="Abel"/>
              <a:ea typeface="Abel"/>
              <a:cs typeface="Abel"/>
              <a:sym typeface="Abel"/>
            </a:endParaRPr>
          </a:p>
          <a:p>
            <a:pPr marL="457200" lvl="0" indent="-342900" algn="l" rtl="0">
              <a:lnSpc>
                <a:spcPct val="90000"/>
              </a:lnSpc>
              <a:spcBef>
                <a:spcPts val="1000"/>
              </a:spcBef>
              <a:spcAft>
                <a:spcPts val="0"/>
              </a:spcAft>
              <a:buClr>
                <a:schemeClr val="dk1"/>
              </a:buClr>
              <a:buSzPct val="60810"/>
              <a:buChar char="•"/>
            </a:pPr>
            <a:r>
              <a:rPr lang="es-ES" sz="3200" dirty="0">
                <a:latin typeface="Abel"/>
                <a:ea typeface="Abel"/>
                <a:cs typeface="Abel"/>
                <a:sym typeface="Abel"/>
              </a:rPr>
              <a:t>ayuda a fomentar un sentimiento de conexión con la sociedad o la comunidad local</a:t>
            </a:r>
          </a:p>
          <a:p>
            <a:pPr marL="457200" lvl="0" indent="-342900" algn="l" rtl="0">
              <a:lnSpc>
                <a:spcPct val="90000"/>
              </a:lnSpc>
              <a:spcBef>
                <a:spcPts val="1000"/>
              </a:spcBef>
              <a:spcAft>
                <a:spcPts val="0"/>
              </a:spcAft>
              <a:buClr>
                <a:schemeClr val="dk1"/>
              </a:buClr>
              <a:buSzPct val="60810"/>
              <a:buChar char="•"/>
            </a:pPr>
            <a:endParaRPr lang="es-ES" sz="3200" dirty="0">
              <a:latin typeface="Abel"/>
              <a:ea typeface="Abel"/>
              <a:cs typeface="Abel"/>
              <a:sym typeface="Abel"/>
            </a:endParaRPr>
          </a:p>
          <a:p>
            <a:pPr marL="457200" lvl="0" indent="-342900" algn="l" rtl="0">
              <a:lnSpc>
                <a:spcPct val="90000"/>
              </a:lnSpc>
              <a:spcBef>
                <a:spcPts val="1000"/>
              </a:spcBef>
              <a:spcAft>
                <a:spcPts val="0"/>
              </a:spcAft>
              <a:buClr>
                <a:schemeClr val="dk1"/>
              </a:buClr>
              <a:buSzPct val="60810"/>
              <a:buChar char="•"/>
            </a:pPr>
            <a:r>
              <a:rPr lang="es-ES" sz="3200" dirty="0">
                <a:latin typeface="Abel"/>
                <a:ea typeface="Abel"/>
                <a:cs typeface="Abel"/>
                <a:sym typeface="Abel"/>
              </a:rPr>
              <a:t>ofrece oportunidades sociales a las personas que quieren compartir sus experiencias personales</a:t>
            </a:r>
          </a:p>
          <a:p>
            <a:pPr marL="457200" lvl="0" indent="-342900" algn="l" rtl="0">
              <a:lnSpc>
                <a:spcPct val="90000"/>
              </a:lnSpc>
              <a:spcBef>
                <a:spcPts val="1000"/>
              </a:spcBef>
              <a:spcAft>
                <a:spcPts val="0"/>
              </a:spcAft>
              <a:buClr>
                <a:schemeClr val="dk1"/>
              </a:buClr>
              <a:buSzPct val="60810"/>
              <a:buChar char="•"/>
            </a:pPr>
            <a:endParaRPr lang="es-ES" sz="3200" dirty="0">
              <a:latin typeface="Abel"/>
              <a:ea typeface="Abel"/>
              <a:cs typeface="Abel"/>
              <a:sym typeface="Abel"/>
            </a:endParaRPr>
          </a:p>
          <a:p>
            <a:pPr marL="457200" lvl="0" indent="-342900" algn="l" rtl="0">
              <a:lnSpc>
                <a:spcPct val="90000"/>
              </a:lnSpc>
              <a:spcBef>
                <a:spcPts val="1000"/>
              </a:spcBef>
              <a:spcAft>
                <a:spcPts val="0"/>
              </a:spcAft>
              <a:buClr>
                <a:schemeClr val="dk1"/>
              </a:buClr>
              <a:buSzPct val="60810"/>
              <a:buChar char="•"/>
            </a:pPr>
            <a:r>
              <a:rPr lang="es-ES" sz="3200" dirty="0">
                <a:latin typeface="Abel"/>
                <a:ea typeface="Abel"/>
                <a:cs typeface="Abel"/>
                <a:sym typeface="Abel"/>
              </a:rPr>
              <a:t>ayuda a compartir la cultura, la identidad y la historia</a:t>
            </a:r>
          </a:p>
        </p:txBody>
      </p:sp>
      <p:pic>
        <p:nvPicPr>
          <p:cNvPr id="664" name="Google Shape;664;p67"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65" name="Google Shape;665;p67"/>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69"/>
        <p:cNvGrpSpPr/>
        <p:nvPr/>
      </p:nvGrpSpPr>
      <p:grpSpPr>
        <a:xfrm>
          <a:off x="0" y="0"/>
          <a:ext cx="0" cy="0"/>
          <a:chOff x="0" y="0"/>
          <a:chExt cx="0" cy="0"/>
        </a:xfrm>
      </p:grpSpPr>
      <p:sp>
        <p:nvSpPr>
          <p:cNvPr id="670" name="Google Shape;670;p68"/>
          <p:cNvSpPr txBox="1">
            <a:spLocks noGrp="1"/>
          </p:cNvSpPr>
          <p:nvPr>
            <p:ph type="title"/>
          </p:nvPr>
        </p:nvSpPr>
        <p:spPr>
          <a:xfrm>
            <a:off x="838200" y="173280"/>
            <a:ext cx="10515600" cy="14735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b="1" dirty="0">
                <a:latin typeface="Abel"/>
                <a:ea typeface="Abel"/>
                <a:cs typeface="Abel"/>
                <a:sym typeface="Abel"/>
              </a:rPr>
              <a:t>El poder de la narración digital</a:t>
            </a:r>
            <a:endParaRPr b="1" dirty="0"/>
          </a:p>
        </p:txBody>
      </p:sp>
      <p:sp>
        <p:nvSpPr>
          <p:cNvPr id="671" name="Google Shape;671;p68"/>
          <p:cNvSpPr txBox="1">
            <a:spLocks noGrp="1"/>
          </p:cNvSpPr>
          <p:nvPr>
            <p:ph type="body" idx="1"/>
          </p:nvPr>
        </p:nvSpPr>
        <p:spPr>
          <a:xfrm>
            <a:off x="710380" y="1406576"/>
            <a:ext cx="11233913" cy="4917256"/>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s-ES" sz="3200" b="1" dirty="0">
                <a:latin typeface="Abel"/>
                <a:ea typeface="Abel"/>
                <a:cs typeface="Abel"/>
                <a:sym typeface="Abel"/>
              </a:rPr>
              <a:t>Compartir el patrimonio cultural a través de las historias digitales</a:t>
            </a:r>
          </a:p>
          <a:p>
            <a:pPr marL="114300" lvl="0" indent="0" algn="l" rtl="0">
              <a:lnSpc>
                <a:spcPct val="90000"/>
              </a:lnSpc>
              <a:spcBef>
                <a:spcPts val="1000"/>
              </a:spcBef>
              <a:spcAft>
                <a:spcPts val="0"/>
              </a:spcAft>
              <a:buSzPts val="1800"/>
              <a:buNone/>
            </a:pPr>
            <a:endParaRPr dirty="0">
              <a:latin typeface="Abel"/>
              <a:ea typeface="Abel"/>
              <a:cs typeface="Abel"/>
              <a:sym typeface="Abel"/>
            </a:endParaRPr>
          </a:p>
          <a:p>
            <a:pPr marL="114300" lvl="0" indent="0" algn="l" rtl="0">
              <a:lnSpc>
                <a:spcPct val="90000"/>
              </a:lnSpc>
              <a:spcBef>
                <a:spcPts val="1000"/>
              </a:spcBef>
              <a:spcAft>
                <a:spcPts val="0"/>
              </a:spcAft>
              <a:buSzPts val="1800"/>
              <a:buNone/>
            </a:pPr>
            <a:r>
              <a:rPr lang="es-ES" sz="3200" dirty="0">
                <a:solidFill>
                  <a:srgbClr val="1A1A1A"/>
                </a:solidFill>
                <a:latin typeface="Abel"/>
                <a:ea typeface="Abel"/>
                <a:cs typeface="Abel"/>
                <a:sym typeface="Abel"/>
              </a:rPr>
              <a:t>Los relatos sobre el patrimonio cultural son muy eficaces para crear experiencias impactantes y una sensación de proximidad psicológica</a:t>
            </a:r>
            <a:r>
              <a:rPr lang="en-IE" sz="3200" dirty="0">
                <a:solidFill>
                  <a:srgbClr val="1A1A1A"/>
                </a:solidFill>
                <a:latin typeface="Abel"/>
                <a:ea typeface="Abel"/>
                <a:cs typeface="Abel"/>
                <a:sym typeface="Abel"/>
              </a:rPr>
              <a:t>.</a:t>
            </a:r>
            <a:endParaRPr dirty="0"/>
          </a:p>
          <a:p>
            <a:pPr marL="114300" lvl="0" indent="0" algn="l" rtl="0">
              <a:lnSpc>
                <a:spcPct val="90000"/>
              </a:lnSpc>
              <a:spcBef>
                <a:spcPts val="1000"/>
              </a:spcBef>
              <a:spcAft>
                <a:spcPts val="0"/>
              </a:spcAft>
              <a:buSzPts val="1800"/>
              <a:buNone/>
            </a:pPr>
            <a:endParaRPr sz="3200" dirty="0">
              <a:solidFill>
                <a:srgbClr val="1A1A1A"/>
              </a:solidFill>
              <a:latin typeface="Abel"/>
              <a:ea typeface="Abel"/>
              <a:cs typeface="Abel"/>
              <a:sym typeface="Abel"/>
            </a:endParaRPr>
          </a:p>
          <a:p>
            <a:pPr marL="457200" lvl="0" indent="-342900" algn="l" rtl="0">
              <a:lnSpc>
                <a:spcPct val="90000"/>
              </a:lnSpc>
              <a:spcBef>
                <a:spcPts val="1000"/>
              </a:spcBef>
              <a:spcAft>
                <a:spcPts val="0"/>
              </a:spcAft>
              <a:buClr>
                <a:schemeClr val="dk1"/>
              </a:buClr>
              <a:buSzPts val="1800"/>
              <a:buChar char="•"/>
            </a:pPr>
            <a:r>
              <a:rPr lang="es-ES" sz="3200" dirty="0">
                <a:solidFill>
                  <a:srgbClr val="1A1A1A"/>
                </a:solidFill>
                <a:latin typeface="Abel"/>
                <a:ea typeface="Abel"/>
                <a:cs typeface="Abel"/>
                <a:sym typeface="Abel"/>
              </a:rPr>
              <a:t>Activan nuestros propios recuerdos, emociones y experiencias personales</a:t>
            </a:r>
          </a:p>
          <a:p>
            <a:pPr marL="457200" lvl="0" indent="-342900" algn="l" rtl="0">
              <a:lnSpc>
                <a:spcPct val="90000"/>
              </a:lnSpc>
              <a:spcBef>
                <a:spcPts val="1000"/>
              </a:spcBef>
              <a:spcAft>
                <a:spcPts val="0"/>
              </a:spcAft>
              <a:buClr>
                <a:schemeClr val="dk1"/>
              </a:buClr>
              <a:buSzPts val="1800"/>
              <a:buChar char="•"/>
            </a:pPr>
            <a:r>
              <a:rPr lang="es-ES" sz="3200" dirty="0">
                <a:solidFill>
                  <a:srgbClr val="1A1A1A"/>
                </a:solidFill>
                <a:latin typeface="Abel"/>
                <a:ea typeface="Abel"/>
                <a:cs typeface="Abel"/>
                <a:sym typeface="Abel"/>
              </a:rPr>
              <a:t>Generan empatía</a:t>
            </a:r>
          </a:p>
          <a:p>
            <a:pPr marL="457200" lvl="0" indent="-342900" algn="l" rtl="0">
              <a:lnSpc>
                <a:spcPct val="90000"/>
              </a:lnSpc>
              <a:spcBef>
                <a:spcPts val="1000"/>
              </a:spcBef>
              <a:spcAft>
                <a:spcPts val="0"/>
              </a:spcAft>
              <a:buClr>
                <a:schemeClr val="dk1"/>
              </a:buClr>
              <a:buSzPts val="1800"/>
              <a:buChar char="•"/>
            </a:pPr>
            <a:r>
              <a:rPr lang="es-ES" sz="3200" dirty="0">
                <a:solidFill>
                  <a:srgbClr val="1A1A1A"/>
                </a:solidFill>
                <a:latin typeface="Abel"/>
                <a:ea typeface="Abel"/>
                <a:cs typeface="Abel"/>
                <a:sym typeface="Abel"/>
              </a:rPr>
              <a:t>Fomentan nuestro compromiso</a:t>
            </a:r>
          </a:p>
          <a:p>
            <a:pPr marL="114300" lvl="0" indent="0" algn="l" rtl="0">
              <a:lnSpc>
                <a:spcPct val="90000"/>
              </a:lnSpc>
              <a:spcBef>
                <a:spcPts val="1000"/>
              </a:spcBef>
              <a:spcAft>
                <a:spcPts val="0"/>
              </a:spcAft>
              <a:buSzPts val="1800"/>
              <a:buNone/>
            </a:pPr>
            <a:endParaRPr sz="1800" dirty="0">
              <a:latin typeface="Calibri"/>
              <a:ea typeface="Calibri"/>
              <a:cs typeface="Calibri"/>
              <a:sym typeface="Calibri"/>
            </a:endParaRPr>
          </a:p>
          <a:p>
            <a:pPr marL="114300" lvl="0" indent="0" algn="l" rtl="0">
              <a:lnSpc>
                <a:spcPct val="90000"/>
              </a:lnSpc>
              <a:spcBef>
                <a:spcPts val="1000"/>
              </a:spcBef>
              <a:spcAft>
                <a:spcPts val="0"/>
              </a:spcAft>
              <a:buSzPts val="1800"/>
              <a:buNone/>
            </a:pPr>
            <a:endParaRPr sz="3200" dirty="0">
              <a:latin typeface="Abel"/>
              <a:ea typeface="Abel"/>
              <a:cs typeface="Abel"/>
              <a:sym typeface="Abel"/>
            </a:endParaRPr>
          </a:p>
        </p:txBody>
      </p:sp>
      <p:pic>
        <p:nvPicPr>
          <p:cNvPr id="672" name="Google Shape;672;p68"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73" name="Google Shape;673;p68"/>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77"/>
        <p:cNvGrpSpPr/>
        <p:nvPr/>
      </p:nvGrpSpPr>
      <p:grpSpPr>
        <a:xfrm>
          <a:off x="0" y="0"/>
          <a:ext cx="0" cy="0"/>
          <a:chOff x="0" y="0"/>
          <a:chExt cx="0" cy="0"/>
        </a:xfrm>
      </p:grpSpPr>
      <p:sp>
        <p:nvSpPr>
          <p:cNvPr id="678" name="Google Shape;678;p69"/>
          <p:cNvSpPr txBox="1">
            <a:spLocks noGrp="1"/>
          </p:cNvSpPr>
          <p:nvPr>
            <p:ph type="title"/>
          </p:nvPr>
        </p:nvSpPr>
        <p:spPr>
          <a:xfrm>
            <a:off x="838200" y="3427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s-ES" b="1" dirty="0">
                <a:latin typeface="Abel"/>
                <a:ea typeface="Abel"/>
                <a:cs typeface="Abel"/>
                <a:sym typeface="Abel"/>
              </a:rPr>
              <a:t>El poder de la narración digital</a:t>
            </a:r>
            <a:endParaRPr b="1" dirty="0"/>
          </a:p>
        </p:txBody>
      </p:sp>
      <p:sp>
        <p:nvSpPr>
          <p:cNvPr id="679" name="Google Shape;679;p69"/>
          <p:cNvSpPr txBox="1">
            <a:spLocks noGrp="1"/>
          </p:cNvSpPr>
          <p:nvPr>
            <p:ph type="body" idx="1"/>
          </p:nvPr>
        </p:nvSpPr>
        <p:spPr>
          <a:xfrm>
            <a:off x="710381" y="1668309"/>
            <a:ext cx="10771238" cy="4493500"/>
          </a:xfrm>
          <a:prstGeom prst="rect">
            <a:avLst/>
          </a:prstGeom>
          <a:noFill/>
          <a:ln>
            <a:noFill/>
          </a:ln>
        </p:spPr>
        <p:txBody>
          <a:bodyPr spcFirstLastPara="1" wrap="square" lIns="91425" tIns="45700" rIns="91425" bIns="45700" anchor="t" anchorCtr="0">
            <a:normAutofit fontScale="40000" lnSpcReduction="20000"/>
          </a:bodyPr>
          <a:lstStyle/>
          <a:p>
            <a:pPr marL="114300" lvl="0" indent="0" algn="l" rtl="0">
              <a:lnSpc>
                <a:spcPct val="90000"/>
              </a:lnSpc>
              <a:spcBef>
                <a:spcPts val="1000"/>
              </a:spcBef>
              <a:spcAft>
                <a:spcPts val="0"/>
              </a:spcAft>
              <a:buSzPct val="49896"/>
              <a:buNone/>
            </a:pPr>
            <a:r>
              <a:rPr lang="en-IE" sz="11100" dirty="0">
                <a:latin typeface="Abel"/>
                <a:ea typeface="Abel"/>
                <a:cs typeface="Abel"/>
                <a:sym typeface="Abel"/>
              </a:rPr>
              <a:t>Las </a:t>
            </a:r>
            <a:r>
              <a:rPr lang="en-IE" sz="11100" dirty="0" err="1">
                <a:latin typeface="Abel"/>
                <a:ea typeface="Abel"/>
                <a:cs typeface="Abel"/>
                <a:sym typeface="Abel"/>
              </a:rPr>
              <a:t>historias</a:t>
            </a:r>
            <a:r>
              <a:rPr lang="en-IE" sz="11100" dirty="0">
                <a:latin typeface="Abel"/>
                <a:ea typeface="Abel"/>
                <a:cs typeface="Abel"/>
                <a:sym typeface="Abel"/>
              </a:rPr>
              <a:t> </a:t>
            </a:r>
            <a:r>
              <a:rPr lang="en-IE" sz="11100" dirty="0" err="1">
                <a:latin typeface="Abel"/>
                <a:ea typeface="Abel"/>
                <a:cs typeface="Abel"/>
                <a:sym typeface="Abel"/>
              </a:rPr>
              <a:t>nos</a:t>
            </a:r>
            <a:r>
              <a:rPr lang="en-IE" sz="11100" dirty="0">
                <a:latin typeface="Abel"/>
                <a:ea typeface="Abel"/>
                <a:cs typeface="Abel"/>
                <a:sym typeface="Abel"/>
              </a:rPr>
              <a:t> </a:t>
            </a:r>
            <a:r>
              <a:rPr lang="en-IE" sz="11100" dirty="0" err="1">
                <a:latin typeface="Abel"/>
                <a:ea typeface="Abel"/>
                <a:cs typeface="Abel"/>
                <a:sym typeface="Abel"/>
              </a:rPr>
              <a:t>permiten</a:t>
            </a:r>
            <a:r>
              <a:rPr lang="en-IE" sz="11100" dirty="0">
                <a:latin typeface="Abel"/>
                <a:ea typeface="Abel"/>
                <a:cs typeface="Abel"/>
                <a:sym typeface="Abel"/>
              </a:rPr>
              <a:t> :</a:t>
            </a:r>
            <a:endParaRPr dirty="0"/>
          </a:p>
          <a:p>
            <a:pPr marL="114300" lvl="0" indent="0" algn="l" rtl="0">
              <a:lnSpc>
                <a:spcPct val="90000"/>
              </a:lnSpc>
              <a:spcBef>
                <a:spcPts val="1000"/>
              </a:spcBef>
              <a:spcAft>
                <a:spcPts val="0"/>
              </a:spcAft>
              <a:buSzPct val="61538"/>
              <a:buNone/>
            </a:pPr>
            <a:endParaRPr sz="9000" b="1" dirty="0">
              <a:latin typeface="Abel"/>
              <a:ea typeface="Abel"/>
              <a:cs typeface="Abel"/>
              <a:sym typeface="Abel"/>
            </a:endParaRPr>
          </a:p>
          <a:p>
            <a:pPr marL="457200" lvl="0" indent="-342900" algn="l" rtl="0">
              <a:lnSpc>
                <a:spcPct val="107000"/>
              </a:lnSpc>
              <a:spcBef>
                <a:spcPts val="1000"/>
              </a:spcBef>
              <a:spcAft>
                <a:spcPts val="0"/>
              </a:spcAft>
              <a:buSzPct val="56514"/>
              <a:buChar char="•"/>
            </a:pPr>
            <a:r>
              <a:rPr lang="es-ES" sz="9800" dirty="0">
                <a:solidFill>
                  <a:srgbClr val="1A1A1A"/>
                </a:solidFill>
                <a:latin typeface="Abel"/>
                <a:ea typeface="Abel"/>
                <a:cs typeface="Abel"/>
                <a:sym typeface="Abel"/>
              </a:rPr>
              <a:t>dar sentido al mundo</a:t>
            </a:r>
          </a:p>
          <a:p>
            <a:pPr marL="457200" lvl="0" indent="-342900" algn="l" rtl="0">
              <a:lnSpc>
                <a:spcPct val="107000"/>
              </a:lnSpc>
              <a:spcBef>
                <a:spcPts val="1000"/>
              </a:spcBef>
              <a:spcAft>
                <a:spcPts val="0"/>
              </a:spcAft>
              <a:buSzPct val="56514"/>
              <a:buChar char="•"/>
            </a:pPr>
            <a:r>
              <a:rPr lang="es-ES" sz="9800" dirty="0">
                <a:solidFill>
                  <a:srgbClr val="1A1A1A"/>
                </a:solidFill>
                <a:latin typeface="Abel"/>
                <a:ea typeface="Abel"/>
                <a:cs typeface="Abel"/>
                <a:sym typeface="Abel"/>
              </a:rPr>
              <a:t>aprender y ampliar nuestros conocimientos</a:t>
            </a:r>
          </a:p>
          <a:p>
            <a:pPr marL="457200" lvl="0" indent="-342900" algn="l" rtl="0">
              <a:lnSpc>
                <a:spcPct val="107000"/>
              </a:lnSpc>
              <a:spcBef>
                <a:spcPts val="1000"/>
              </a:spcBef>
              <a:spcAft>
                <a:spcPts val="0"/>
              </a:spcAft>
              <a:buSzPct val="56514"/>
              <a:buChar char="•"/>
            </a:pPr>
            <a:r>
              <a:rPr lang="es-ES" sz="9800" dirty="0">
                <a:solidFill>
                  <a:srgbClr val="1A1A1A"/>
                </a:solidFill>
                <a:latin typeface="Abel"/>
                <a:ea typeface="Abel"/>
                <a:cs typeface="Abel"/>
                <a:sym typeface="Abel"/>
              </a:rPr>
              <a:t>reflexionar y cambiar nuestro comportamiento</a:t>
            </a:r>
          </a:p>
          <a:p>
            <a:pPr marL="457200" lvl="0" indent="-342900" algn="l" rtl="0">
              <a:lnSpc>
                <a:spcPct val="107000"/>
              </a:lnSpc>
              <a:spcBef>
                <a:spcPts val="1000"/>
              </a:spcBef>
              <a:spcAft>
                <a:spcPts val="0"/>
              </a:spcAft>
              <a:buSzPct val="56514"/>
              <a:buChar char="•"/>
            </a:pPr>
            <a:r>
              <a:rPr lang="es-ES" sz="9800" dirty="0">
                <a:solidFill>
                  <a:srgbClr val="1A1A1A"/>
                </a:solidFill>
                <a:latin typeface="Abel"/>
                <a:ea typeface="Abel"/>
                <a:cs typeface="Abel"/>
                <a:sym typeface="Abel"/>
              </a:rPr>
              <a:t>empatizar y conectar con los demás</a:t>
            </a:r>
          </a:p>
          <a:p>
            <a:pPr marL="457200" lvl="0" indent="-342900" algn="l" rtl="0">
              <a:lnSpc>
                <a:spcPct val="107000"/>
              </a:lnSpc>
              <a:spcBef>
                <a:spcPts val="1000"/>
              </a:spcBef>
              <a:spcAft>
                <a:spcPts val="0"/>
              </a:spcAft>
              <a:buSzPct val="56514"/>
              <a:buChar char="•"/>
            </a:pPr>
            <a:r>
              <a:rPr lang="es-ES" sz="9800" dirty="0">
                <a:solidFill>
                  <a:srgbClr val="1A1A1A"/>
                </a:solidFill>
                <a:latin typeface="Abel"/>
                <a:ea typeface="Abel"/>
                <a:cs typeface="Abel"/>
                <a:sym typeface="Abel"/>
              </a:rPr>
              <a:t>mantener vivas las culturas</a:t>
            </a:r>
          </a:p>
          <a:p>
            <a:pPr marL="457200" lvl="0" indent="-228600" algn="l" rtl="0">
              <a:lnSpc>
                <a:spcPct val="90000"/>
              </a:lnSpc>
              <a:spcBef>
                <a:spcPts val="1800"/>
              </a:spcBef>
              <a:spcAft>
                <a:spcPts val="0"/>
              </a:spcAft>
              <a:buClr>
                <a:schemeClr val="dk1"/>
              </a:buClr>
              <a:buSzPct val="197802"/>
              <a:buNone/>
            </a:pPr>
            <a:endParaRPr dirty="0">
              <a:latin typeface="Abel"/>
              <a:ea typeface="Abel"/>
              <a:cs typeface="Abel"/>
              <a:sym typeface="Abel"/>
            </a:endParaRPr>
          </a:p>
        </p:txBody>
      </p:sp>
      <p:pic>
        <p:nvPicPr>
          <p:cNvPr id="680" name="Google Shape;680;p69" descr="Text&#10;&#10;Description automatically generated"/>
          <p:cNvPicPr preferRelativeResize="0"/>
          <p:nvPr/>
        </p:nvPicPr>
        <p:blipFill rotWithShape="1">
          <a:blip r:embed="rId4">
            <a:alphaModFix/>
          </a:blip>
          <a:srcRect/>
          <a:stretch/>
        </p:blipFill>
        <p:spPr>
          <a:xfrm>
            <a:off x="147484" y="6255570"/>
            <a:ext cx="1964299" cy="427819"/>
          </a:xfrm>
          <a:prstGeom prst="rect">
            <a:avLst/>
          </a:prstGeom>
          <a:noFill/>
          <a:ln>
            <a:noFill/>
          </a:ln>
        </p:spPr>
      </p:pic>
      <p:pic>
        <p:nvPicPr>
          <p:cNvPr id="681" name="Google Shape;681;p69"/>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687" name="Google Shape;687;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688" name="Google Shape;688;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89" name="Google Shape;689;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690" name="Google Shape;690;p17"/>
          <p:cNvGrpSpPr/>
          <p:nvPr/>
        </p:nvGrpSpPr>
        <p:grpSpPr>
          <a:xfrm>
            <a:off x="2602130" y="3591659"/>
            <a:ext cx="6987740" cy="2019664"/>
            <a:chOff x="1671918" y="2487063"/>
            <a:chExt cx="6453775" cy="1865333"/>
          </a:xfrm>
        </p:grpSpPr>
        <p:pic>
          <p:nvPicPr>
            <p:cNvPr id="691" name="Google Shape;691;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692" name="Google Shape;692;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693" name="Google Shape;693;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694" name="Google Shape;694;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695" name="Google Shape;695;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696" name="Google Shape;696;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697" name="Google Shape;697;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698" name="Google Shape;698;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35"/>
        <p:cNvGrpSpPr/>
        <p:nvPr/>
      </p:nvGrpSpPr>
      <p:grpSpPr>
        <a:xfrm>
          <a:off x="0" y="0"/>
          <a:ext cx="0" cy="0"/>
          <a:chOff x="0" y="0"/>
          <a:chExt cx="0" cy="0"/>
        </a:xfrm>
      </p:grpSpPr>
      <p:sp>
        <p:nvSpPr>
          <p:cNvPr id="136" name="Google Shape;136;p30"/>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38" name="Google Shape;138;p3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9" name="Google Shape;139;p3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40" name="Google Shape;140;p30"/>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41" name="Google Shape;141;p3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2" name="Google Shape;142;p30"/>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43" name="Google Shape;143;p30"/>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144" name="Google Shape;144;p30"/>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IE" sz="4400" b="1" i="0" u="none" strike="noStrike" cap="none" dirty="0" err="1">
                <a:solidFill>
                  <a:schemeClr val="accent2"/>
                </a:solidFill>
                <a:latin typeface="Arial Black"/>
                <a:ea typeface="Arial Black"/>
                <a:cs typeface="Arial Black"/>
                <a:sym typeface="Arial Black"/>
              </a:rPr>
              <a:t>Edición</a:t>
            </a:r>
            <a:r>
              <a:rPr lang="en-IE" sz="4400" b="1" i="0" u="none" strike="noStrike" cap="none" dirty="0">
                <a:solidFill>
                  <a:schemeClr val="accent2"/>
                </a:solidFill>
                <a:latin typeface="Arial Black"/>
                <a:ea typeface="Arial Black"/>
                <a:cs typeface="Arial Black"/>
                <a:sym typeface="Arial Black"/>
              </a:rPr>
              <a:t> digital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pic>
        <p:nvPicPr>
          <p:cNvPr id="149" name="Google Shape;149;p10" descr="A close-up of a microphone&#10;&#10;Description automatically generated with medium confidence"/>
          <p:cNvPicPr preferRelativeResize="0"/>
          <p:nvPr/>
        </p:nvPicPr>
        <p:blipFill rotWithShape="1">
          <a:blip r:embed="rId3">
            <a:alphaModFix amt="35000"/>
          </a:blip>
          <a:srcRect t="40875" b="21589"/>
          <a:stretch/>
        </p:blipFill>
        <p:spPr>
          <a:xfrm>
            <a:off x="-7" y="-8"/>
            <a:ext cx="12192000" cy="6855958"/>
          </a:xfrm>
          <a:prstGeom prst="rect">
            <a:avLst/>
          </a:prstGeom>
          <a:noFill/>
          <a:ln>
            <a:noFill/>
          </a:ln>
        </p:spPr>
      </p:pic>
      <p:sp>
        <p:nvSpPr>
          <p:cNvPr id="150" name="Google Shape;150;p10"/>
          <p:cNvSpPr txBox="1"/>
          <p:nvPr/>
        </p:nvSpPr>
        <p:spPr>
          <a:xfrm>
            <a:off x="584008" y="2298191"/>
            <a:ext cx="6499826" cy="270243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E" sz="3600" b="0" i="0" u="none" strike="noStrike" cap="none" dirty="0" err="1">
                <a:solidFill>
                  <a:srgbClr val="E1AE44"/>
                </a:solidFill>
                <a:latin typeface="Abel"/>
                <a:ea typeface="Abel"/>
                <a:cs typeface="Abel"/>
                <a:sym typeface="Abel"/>
              </a:rPr>
              <a:t>Edición</a:t>
            </a:r>
            <a:r>
              <a:rPr lang="en-IE" sz="3600" b="0" i="0" u="none" strike="noStrike" cap="none" dirty="0">
                <a:solidFill>
                  <a:srgbClr val="E1AE44"/>
                </a:solidFill>
                <a:latin typeface="Abel"/>
                <a:ea typeface="Abel"/>
                <a:cs typeface="Abel"/>
                <a:sym typeface="Abel"/>
              </a:rPr>
              <a:t> digital</a:t>
            </a:r>
            <a:r>
              <a:rPr lang="en-IE" sz="2400" b="0" i="0" u="none" strike="noStrike" cap="none" dirty="0">
                <a:solidFill>
                  <a:srgbClr val="D8D8D8"/>
                </a:solidFill>
                <a:latin typeface="Abel"/>
                <a:ea typeface="Abel"/>
                <a:cs typeface="Abel"/>
                <a:sym typeface="Abel"/>
              </a:rPr>
              <a:t/>
            </a:r>
            <a:br>
              <a:rPr lang="en-IE" sz="2400" b="0" i="0" u="none" strike="noStrike" cap="none" dirty="0">
                <a:solidFill>
                  <a:srgbClr val="D8D8D8"/>
                </a:solidFill>
                <a:latin typeface="Abel"/>
                <a:ea typeface="Abel"/>
                <a:cs typeface="Abel"/>
                <a:sym typeface="Abel"/>
              </a:rPr>
            </a:br>
            <a:r>
              <a:rPr lang="es-ES" sz="2800" b="0" i="0" u="none" strike="noStrike" cap="none" dirty="0">
                <a:solidFill>
                  <a:srgbClr val="F2F2F2"/>
                </a:solidFill>
                <a:latin typeface="Abel"/>
                <a:ea typeface="Abel"/>
                <a:cs typeface="Abel"/>
                <a:sym typeface="Abel"/>
              </a:rPr>
              <a:t>La edición digital es el proceso de transferir la película y el audio a un editor digital para editar y realizar cambios en los archivos multimedia. Aquí se combinan partes visuales y de audio para crear y publicar contenidos digitales</a:t>
            </a:r>
            <a:r>
              <a:rPr lang="en-IE" sz="2800" b="0" i="0" u="none" strike="noStrike" cap="none" dirty="0">
                <a:solidFill>
                  <a:srgbClr val="F2F2F2"/>
                </a:solidFill>
                <a:latin typeface="Abel"/>
                <a:ea typeface="Abel"/>
                <a:cs typeface="Abel"/>
                <a:sym typeface="Abel"/>
              </a:rPr>
              <a:t>.</a:t>
            </a:r>
            <a:endParaRPr sz="2800" b="0" i="0" u="none" strike="noStrike" cap="none" dirty="0">
              <a:solidFill>
                <a:srgbClr val="F2F2F2"/>
              </a:solidFill>
              <a:latin typeface="Abel"/>
              <a:ea typeface="Abel"/>
              <a:cs typeface="Abel"/>
              <a:sym typeface="Abel"/>
            </a:endParaRPr>
          </a:p>
          <a:p>
            <a:pPr marL="0" marR="0" lvl="0" indent="0" algn="l" rtl="0">
              <a:lnSpc>
                <a:spcPct val="90000"/>
              </a:lnSpc>
              <a:spcBef>
                <a:spcPts val="600"/>
              </a:spcBef>
              <a:spcAft>
                <a:spcPts val="0"/>
              </a:spcAft>
              <a:buNone/>
            </a:pPr>
            <a:endParaRPr sz="2400" b="0" i="0" u="none" strike="noStrike" cap="none" dirty="0">
              <a:solidFill>
                <a:schemeClr val="lt1"/>
              </a:solidFill>
              <a:latin typeface="Abel"/>
              <a:ea typeface="Abel"/>
              <a:cs typeface="Abel"/>
              <a:sym typeface="Abel"/>
            </a:endParaRPr>
          </a:p>
        </p:txBody>
      </p:sp>
      <p:sp>
        <p:nvSpPr>
          <p:cNvPr id="151" name="Google Shape;151;p10"/>
          <p:cNvSpPr/>
          <p:nvPr/>
        </p:nvSpPr>
        <p:spPr>
          <a:xfrm>
            <a:off x="7525108" y="-2055"/>
            <a:ext cx="4666892" cy="3481643"/>
          </a:xfrm>
          <a:custGeom>
            <a:avLst/>
            <a:gdLst/>
            <a:ahLst/>
            <a:cxnLst/>
            <a:rect l="l" t="t" r="r" b="b"/>
            <a:pathLst>
              <a:path w="4666892" h="3481643" extrusionOk="0">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t="25463" b="25463"/>
          <a:stretch/>
        </p:blipFill>
        <p:spPr>
          <a:xfrm>
            <a:off x="7689829" y="-2055"/>
            <a:ext cx="4502173" cy="3316924"/>
          </a:xfrm>
          <a:custGeom>
            <a:avLst/>
            <a:gdLst/>
            <a:ahLst/>
            <a:cxnLst/>
            <a:rect l="l" t="t" r="r" b="b"/>
            <a:pathLst>
              <a:path w="4502173" h="3316924" extrusionOk="0">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53" name="Google Shape;153;p10"/>
          <p:cNvSpPr/>
          <p:nvPr/>
        </p:nvSpPr>
        <p:spPr>
          <a:xfrm>
            <a:off x="8604737" y="3918051"/>
            <a:ext cx="3587263" cy="2939948"/>
          </a:xfrm>
          <a:custGeom>
            <a:avLst/>
            <a:gdLst/>
            <a:ahLst/>
            <a:cxnLst/>
            <a:rect l="l" t="t" r="r" b="b"/>
            <a:pathLst>
              <a:path w="3587263" h="2939948" extrusionOk="0">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54" name="Google Shape;154;p10" descr="A picture containing text, indoor&#10;&#10;Description automatically generated"/>
          <p:cNvPicPr preferRelativeResize="0"/>
          <p:nvPr/>
        </p:nvPicPr>
        <p:blipFill rotWithShape="1">
          <a:blip r:embed="rId5">
            <a:alphaModFix/>
          </a:blip>
          <a:srcRect r="17680" b="-4"/>
          <a:stretch/>
        </p:blipFill>
        <p:spPr>
          <a:xfrm>
            <a:off x="8768834" y="4082148"/>
            <a:ext cx="3423175" cy="2775859"/>
          </a:xfrm>
          <a:custGeom>
            <a:avLst/>
            <a:gdLst/>
            <a:ahLst/>
            <a:cxnLst/>
            <a:rect l="l" t="t" r="r" b="b"/>
            <a:pathLst>
              <a:path w="3423175" h="2775859" extrusionOk="0">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
        <p:nvSpPr>
          <p:cNvPr id="155" name="Google Shape;155;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6" name="Google Shape;156;p10" descr="Text&#10;&#10;Description automatically generated"/>
          <p:cNvPicPr preferRelativeResize="0"/>
          <p:nvPr/>
        </p:nvPicPr>
        <p:blipFill rotWithShape="1">
          <a:blip r:embed="rId6">
            <a:alphaModFix/>
          </a:blip>
          <a:srcRect/>
          <a:stretch/>
        </p:blipFill>
        <p:spPr>
          <a:xfrm>
            <a:off x="235341" y="6242795"/>
            <a:ext cx="1964299" cy="427819"/>
          </a:xfrm>
          <a:prstGeom prst="rect">
            <a:avLst/>
          </a:prstGeom>
          <a:noFill/>
          <a:ln>
            <a:noFill/>
          </a:ln>
        </p:spPr>
      </p:pic>
      <p:sp>
        <p:nvSpPr>
          <p:cNvPr id="157" name="Google Shape;157;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8" name="Google Shape;158;p10"/>
          <p:cNvPicPr preferRelativeResize="0"/>
          <p:nvPr/>
        </p:nvPicPr>
        <p:blipFill rotWithShape="1">
          <a:blip r:embed="rId7">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31"/>
          <p:cNvSpPr/>
          <p:nvPr/>
        </p:nvSpPr>
        <p:spPr>
          <a:xfrm>
            <a:off x="-1"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64" name="Google Shape;164;p31"/>
          <p:cNvCxnSpPr/>
          <p:nvPr/>
        </p:nvCxnSpPr>
        <p:spPr>
          <a:xfrm rot="10800000">
            <a:off x="1" y="2026340"/>
            <a:ext cx="6095999" cy="0"/>
          </a:xfrm>
          <a:prstGeom prst="straightConnector1">
            <a:avLst/>
          </a:prstGeom>
          <a:noFill/>
          <a:ln w="12700" cap="flat" cmpd="sng">
            <a:solidFill>
              <a:schemeClr val="accent2"/>
            </a:solidFill>
            <a:prstDash val="solid"/>
            <a:round/>
            <a:headEnd type="none" w="sm" len="sm"/>
            <a:tailEnd type="none" w="sm" len="sm"/>
          </a:ln>
        </p:spPr>
      </p:cxnSp>
      <p:sp>
        <p:nvSpPr>
          <p:cNvPr id="165" name="Google Shape;165;p31"/>
          <p:cNvSpPr txBox="1"/>
          <p:nvPr/>
        </p:nvSpPr>
        <p:spPr>
          <a:xfrm>
            <a:off x="229162" y="2026339"/>
            <a:ext cx="6076056" cy="376025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IE" sz="3200" b="0" i="0" u="none" strike="noStrike" cap="none" dirty="0" err="1">
                <a:solidFill>
                  <a:srgbClr val="E1AE44"/>
                </a:solidFill>
                <a:latin typeface="Abel"/>
                <a:ea typeface="Abel"/>
                <a:cs typeface="Abel"/>
                <a:sym typeface="Abel"/>
              </a:rPr>
              <a:t>Elegir</a:t>
            </a:r>
            <a:r>
              <a:rPr lang="en-IE" sz="3200" b="0" i="0" u="none" strike="noStrike" cap="none" dirty="0">
                <a:solidFill>
                  <a:srgbClr val="E1AE44"/>
                </a:solidFill>
                <a:latin typeface="Abel"/>
                <a:ea typeface="Abel"/>
                <a:cs typeface="Abel"/>
                <a:sym typeface="Abel"/>
              </a:rPr>
              <a:t> las </a:t>
            </a:r>
            <a:r>
              <a:rPr lang="en-IE" sz="3200" b="0" i="0" u="none" strike="noStrike" cap="none" dirty="0" err="1">
                <a:solidFill>
                  <a:srgbClr val="E1AE44"/>
                </a:solidFill>
                <a:latin typeface="Abel"/>
                <a:ea typeface="Abel"/>
                <a:cs typeface="Abel"/>
                <a:sym typeface="Abel"/>
              </a:rPr>
              <a:t>herramientas</a:t>
            </a:r>
            <a:r>
              <a:rPr lang="en-IE" sz="3200" b="0" i="0" u="none" strike="noStrike" cap="none" dirty="0">
                <a:solidFill>
                  <a:srgbClr val="E1AE44"/>
                </a:solidFill>
                <a:latin typeface="Abel"/>
                <a:ea typeface="Abel"/>
                <a:cs typeface="Abel"/>
                <a:sym typeface="Abel"/>
              </a:rPr>
              <a:t> </a:t>
            </a:r>
            <a:r>
              <a:rPr lang="en-IE" sz="3200" b="0" i="0" u="none" strike="noStrike" cap="none" dirty="0" err="1">
                <a:solidFill>
                  <a:srgbClr val="E1AE44"/>
                </a:solidFill>
                <a:latin typeface="Abel"/>
                <a:ea typeface="Abel"/>
                <a:cs typeface="Abel"/>
                <a:sym typeface="Abel"/>
              </a:rPr>
              <a:t>adecuadas</a:t>
            </a:r>
            <a:r>
              <a:rPr lang="en-IE" sz="2000" b="0" i="0" u="none" strike="noStrike" cap="none" dirty="0">
                <a:solidFill>
                  <a:srgbClr val="D8D8D8"/>
                </a:solidFill>
                <a:latin typeface="Abel"/>
                <a:ea typeface="Abel"/>
                <a:cs typeface="Abel"/>
                <a:sym typeface="Abel"/>
              </a:rPr>
              <a:t/>
            </a:r>
            <a:br>
              <a:rPr lang="en-IE" sz="2000" b="0" i="0" u="none" strike="noStrike" cap="none" dirty="0">
                <a:solidFill>
                  <a:srgbClr val="D8D8D8"/>
                </a:solidFill>
                <a:latin typeface="Abel"/>
                <a:ea typeface="Abel"/>
                <a:cs typeface="Abel"/>
                <a:sym typeface="Abel"/>
              </a:rPr>
            </a:br>
            <a:r>
              <a:rPr lang="es-ES" sz="2400" b="0" i="0" u="none" strike="noStrike" cap="none" dirty="0">
                <a:solidFill>
                  <a:srgbClr val="F2F2F2"/>
                </a:solidFill>
                <a:latin typeface="Abel"/>
                <a:ea typeface="Abel"/>
                <a:cs typeface="Abel"/>
                <a:sym typeface="Abel"/>
              </a:rPr>
              <a:t>Los narradores no tienen por qué utilizar herramientas profesionales: a veces basta con un smartphone. Hay muchas herramientas gratuitas de código abierto disponibles en Internet para crear y compartir historias. En general, tendrás que encontrar la herramienta que mejor se adapte al propósito de tu proyecto, a tus habilidades, a los recursos disponibles y a las necesidades de tu público objetivo.</a:t>
            </a:r>
          </a:p>
          <a:p>
            <a:pPr marL="0" marR="0" lvl="0" indent="0" algn="l" rtl="0">
              <a:lnSpc>
                <a:spcPct val="90000"/>
              </a:lnSpc>
              <a:spcBef>
                <a:spcPts val="800"/>
              </a:spcBef>
              <a:spcAft>
                <a:spcPts val="0"/>
              </a:spcAft>
              <a:buNone/>
            </a:pPr>
            <a:endParaRPr sz="2400" b="0" i="0" u="none" strike="noStrike" cap="none" dirty="0">
              <a:solidFill>
                <a:srgbClr val="D8D8D8"/>
              </a:solidFill>
              <a:latin typeface="Calibri"/>
              <a:ea typeface="Calibri"/>
              <a:cs typeface="Calibri"/>
              <a:sym typeface="Calibri"/>
            </a:endParaRPr>
          </a:p>
        </p:txBody>
      </p:sp>
      <p:pic>
        <p:nvPicPr>
          <p:cNvPr id="166" name="Google Shape;166;p31" descr="A sign on a brick wall&#10;&#10;Description automatically generated"/>
          <p:cNvPicPr preferRelativeResize="0"/>
          <p:nvPr/>
        </p:nvPicPr>
        <p:blipFill rotWithShape="1">
          <a:blip r:embed="rId3">
            <a:alphaModFix/>
          </a:blip>
          <a:srcRect/>
          <a:stretch/>
        </p:blipFill>
        <p:spPr>
          <a:xfrm>
            <a:off x="6645193" y="564470"/>
            <a:ext cx="3588640" cy="2395417"/>
          </a:xfrm>
          <a:prstGeom prst="rect">
            <a:avLst/>
          </a:prstGeom>
          <a:noFill/>
          <a:ln>
            <a:noFill/>
          </a:ln>
        </p:spPr>
      </p:pic>
      <p:sp>
        <p:nvSpPr>
          <p:cNvPr id="167" name="Google Shape;167;p31"/>
          <p:cNvSpPr/>
          <p:nvPr/>
        </p:nvSpPr>
        <p:spPr>
          <a:xfrm>
            <a:off x="6431603" y="182859"/>
            <a:ext cx="3996261" cy="3177496"/>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8" name="Google Shape;168;p31"/>
          <p:cNvPicPr preferRelativeResize="0"/>
          <p:nvPr/>
        </p:nvPicPr>
        <p:blipFill rotWithShape="1">
          <a:blip r:embed="rId4">
            <a:alphaModFix/>
          </a:blip>
          <a:srcRect t="7821" b="7820"/>
          <a:stretch/>
        </p:blipFill>
        <p:spPr>
          <a:xfrm>
            <a:off x="8038661" y="4113420"/>
            <a:ext cx="3588640" cy="2018225"/>
          </a:xfrm>
          <a:prstGeom prst="rect">
            <a:avLst/>
          </a:prstGeom>
          <a:noFill/>
          <a:ln>
            <a:noFill/>
          </a:ln>
        </p:spPr>
      </p:pic>
      <p:sp>
        <p:nvSpPr>
          <p:cNvPr id="169" name="Google Shape;169;p31"/>
          <p:cNvSpPr/>
          <p:nvPr/>
        </p:nvSpPr>
        <p:spPr>
          <a:xfrm>
            <a:off x="7825071" y="3543213"/>
            <a:ext cx="3996261" cy="3177496"/>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 name="Google Shape;170;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3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77"/>
        <p:cNvGrpSpPr/>
        <p:nvPr/>
      </p:nvGrpSpPr>
      <p:grpSpPr>
        <a:xfrm>
          <a:off x="0" y="0"/>
          <a:ext cx="0" cy="0"/>
          <a:chOff x="0" y="0"/>
          <a:chExt cx="0" cy="0"/>
        </a:xfrm>
      </p:grpSpPr>
      <p:sp>
        <p:nvSpPr>
          <p:cNvPr id="178" name="Google Shape;178;p3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9" name="Google Shape;179;p32"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80" name="Google Shape;180;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1" name="Google Shape;181;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82" name="Google Shape;182;p32"/>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83" name="Google Shape;183;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4" name="Google Shape;184;p32"/>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85" name="Google Shape;185;p32"/>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ES" dirty="0"/>
              <a:t>Editar y presentar su historia en línea</a:t>
            </a:r>
            <a:endParaRPr dirty="0"/>
          </a:p>
        </p:txBody>
      </p:sp>
      <p:sp>
        <p:nvSpPr>
          <p:cNvPr id="186" name="Google Shape;186;p32"/>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IE" sz="4400" b="1" i="0" u="none" strike="noStrike" cap="none" dirty="0">
                <a:solidFill>
                  <a:schemeClr val="accent2"/>
                </a:solidFill>
                <a:latin typeface="Arial Black"/>
                <a:ea typeface="Arial Black"/>
                <a:cs typeface="Arial Black"/>
                <a:sym typeface="Arial Black"/>
              </a:rPr>
              <a:t>Software de </a:t>
            </a:r>
            <a:r>
              <a:rPr lang="en-IE" sz="4400" b="1" i="0" u="none" strike="noStrike" cap="none" dirty="0" err="1">
                <a:solidFill>
                  <a:schemeClr val="accent2"/>
                </a:solidFill>
                <a:latin typeface="Arial Black"/>
                <a:ea typeface="Arial Black"/>
                <a:cs typeface="Arial Black"/>
                <a:sym typeface="Arial Black"/>
              </a:rPr>
              <a:t>código</a:t>
            </a:r>
            <a:r>
              <a:rPr lang="en-IE" sz="4400" b="1" i="0" u="none" strike="noStrike" cap="none" dirty="0">
                <a:solidFill>
                  <a:schemeClr val="accent2"/>
                </a:solidFill>
                <a:latin typeface="Arial Black"/>
                <a:ea typeface="Arial Black"/>
                <a:cs typeface="Arial Black"/>
                <a:sym typeface="Arial Black"/>
              </a:rPr>
              <a:t> </a:t>
            </a:r>
            <a:r>
              <a:rPr lang="en-IE" sz="4400" b="1" i="0" u="none" strike="noStrike" cap="none" dirty="0" err="1">
                <a:solidFill>
                  <a:schemeClr val="accent2"/>
                </a:solidFill>
                <a:latin typeface="Arial Black"/>
                <a:ea typeface="Arial Black"/>
                <a:cs typeface="Arial Black"/>
                <a:sym typeface="Arial Black"/>
              </a:rPr>
              <a:t>abierto</a:t>
            </a:r>
            <a:endParaRPr lang="en-IE" sz="4400" b="1" i="0" u="none" strike="noStrike" cap="none" dirty="0">
              <a:solidFill>
                <a:schemeClr val="accent2"/>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2" name="Google Shape;192;p5" descr="Icon&#10;&#10;Description automatically generated"/>
          <p:cNvPicPr preferRelativeResize="0"/>
          <p:nvPr/>
        </p:nvPicPr>
        <p:blipFill rotWithShape="1">
          <a:blip r:embed="rId3">
            <a:alphaModFix/>
          </a:blip>
          <a:srcRect/>
          <a:stretch/>
        </p:blipFill>
        <p:spPr>
          <a:xfrm>
            <a:off x="8120087" y="-9954"/>
            <a:ext cx="4236194" cy="3917530"/>
          </a:xfrm>
          <a:prstGeom prst="rect">
            <a:avLst/>
          </a:prstGeom>
          <a:noFill/>
          <a:ln>
            <a:noFill/>
          </a:ln>
        </p:spPr>
      </p:pic>
      <p:sp>
        <p:nvSpPr>
          <p:cNvPr id="193" name="Google Shape;193;p5"/>
          <p:cNvSpPr txBox="1">
            <a:spLocks noGrp="1"/>
          </p:cNvSpPr>
          <p:nvPr>
            <p:ph type="title"/>
          </p:nvPr>
        </p:nvSpPr>
        <p:spPr>
          <a:xfrm>
            <a:off x="1900989" y="4539748"/>
            <a:ext cx="8390021" cy="1400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ts val="4400"/>
              <a:buNone/>
            </a:pPr>
            <a:r>
              <a:rPr lang="es-ES" sz="4000" dirty="0">
                <a:solidFill>
                  <a:srgbClr val="E1AE44"/>
                </a:solidFill>
                <a:latin typeface="Abel"/>
                <a:ea typeface="Abel"/>
                <a:cs typeface="Abel"/>
                <a:sym typeface="Abel"/>
              </a:rPr>
              <a:t>Software de edición de audio de código abierto</a:t>
            </a:r>
            <a:r>
              <a:rPr lang="en-IE" sz="2800" dirty="0">
                <a:solidFill>
                  <a:srgbClr val="E1AE44"/>
                </a:solidFill>
                <a:latin typeface="Calibri"/>
                <a:ea typeface="Calibri"/>
                <a:cs typeface="Calibri"/>
                <a:sym typeface="Calibri"/>
              </a:rPr>
              <a:t/>
            </a:r>
            <a:br>
              <a:rPr lang="en-IE" sz="2800" dirty="0">
                <a:solidFill>
                  <a:srgbClr val="E1AE44"/>
                </a:solidFill>
                <a:latin typeface="Calibri"/>
                <a:ea typeface="Calibri"/>
                <a:cs typeface="Calibri"/>
                <a:sym typeface="Calibri"/>
              </a:rPr>
            </a:br>
            <a:endParaRPr sz="2800" dirty="0">
              <a:solidFill>
                <a:srgbClr val="E1AE44"/>
              </a:solidFill>
              <a:latin typeface="Calibri"/>
              <a:ea typeface="Calibri"/>
              <a:cs typeface="Calibri"/>
              <a:sym typeface="Calibri"/>
            </a:endParaRPr>
          </a:p>
        </p:txBody>
      </p:sp>
      <p:pic>
        <p:nvPicPr>
          <p:cNvPr id="194" name="Google Shape;194;p5" descr="Logo&#10;&#10;Description automatically generated with low confidence"/>
          <p:cNvPicPr preferRelativeResize="0"/>
          <p:nvPr/>
        </p:nvPicPr>
        <p:blipFill rotWithShape="1">
          <a:blip r:embed="rId4">
            <a:alphaModFix/>
          </a:blip>
          <a:srcRect l="21419" r="21658" b="1"/>
          <a:stretch/>
        </p:blipFill>
        <p:spPr>
          <a:xfrm>
            <a:off x="30" y="0"/>
            <a:ext cx="4000480" cy="4005933"/>
          </a:xfrm>
          <a:custGeom>
            <a:avLst/>
            <a:gdLst/>
            <a:ahLst/>
            <a:cxnLst/>
            <a:rect l="l" t="t" r="r" b="b"/>
            <a:pathLst>
              <a:path w="4000500" h="4005943" extrusionOk="0">
                <a:moveTo>
                  <a:pt x="0" y="0"/>
                </a:moveTo>
                <a:lnTo>
                  <a:pt x="4000500" y="0"/>
                </a:lnTo>
                <a:lnTo>
                  <a:pt x="4000500" y="3936797"/>
                </a:lnTo>
                <a:lnTo>
                  <a:pt x="3316514" y="4005943"/>
                </a:lnTo>
                <a:lnTo>
                  <a:pt x="0" y="3964175"/>
                </a:lnTo>
                <a:close/>
              </a:path>
            </a:pathLst>
          </a:custGeom>
          <a:noFill/>
          <a:ln>
            <a:noFill/>
          </a:ln>
        </p:spPr>
      </p:pic>
      <p:pic>
        <p:nvPicPr>
          <p:cNvPr id="195" name="Google Shape;195;p5" descr="Logo&#10;&#10;Description automatically generated"/>
          <p:cNvPicPr preferRelativeResize="0"/>
          <p:nvPr/>
        </p:nvPicPr>
        <p:blipFill rotWithShape="1">
          <a:blip r:embed="rId5">
            <a:alphaModFix/>
          </a:blip>
          <a:srcRect l="7965" r="16250" b="2"/>
          <a:stretch/>
        </p:blipFill>
        <p:spPr>
          <a:xfrm>
            <a:off x="4034209" y="-9954"/>
            <a:ext cx="4085877" cy="3914287"/>
          </a:xfrm>
          <a:custGeom>
            <a:avLst/>
            <a:gdLst/>
            <a:ahLst/>
            <a:cxnLst/>
            <a:rect l="l" t="t" r="r" b="b"/>
            <a:pathLst>
              <a:path w="4000500" h="3959032" extrusionOk="0">
                <a:moveTo>
                  <a:pt x="0" y="0"/>
                </a:moveTo>
                <a:lnTo>
                  <a:pt x="4000500" y="0"/>
                </a:lnTo>
                <a:lnTo>
                  <a:pt x="4000500" y="3959032"/>
                </a:lnTo>
                <a:lnTo>
                  <a:pt x="9072" y="3926114"/>
                </a:lnTo>
                <a:lnTo>
                  <a:pt x="0" y="3925346"/>
                </a:lnTo>
                <a:close/>
              </a:path>
            </a:pathLst>
          </a:custGeom>
          <a:noFill/>
          <a:ln>
            <a:noFill/>
          </a:ln>
        </p:spPr>
      </p:pic>
      <p:grpSp>
        <p:nvGrpSpPr>
          <p:cNvPr id="196" name="Google Shape;196;p5"/>
          <p:cNvGrpSpPr/>
          <p:nvPr/>
        </p:nvGrpSpPr>
        <p:grpSpPr>
          <a:xfrm>
            <a:off x="0" y="3528992"/>
            <a:ext cx="12192000" cy="757168"/>
            <a:chOff x="0" y="2959818"/>
            <a:chExt cx="12192000" cy="757168"/>
          </a:xfrm>
        </p:grpSpPr>
        <p:sp>
          <p:nvSpPr>
            <p:cNvPr id="197" name="Google Shape;197;p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6">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99" name="Google Shape;199;p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0" name="Google Shape;200;p5" descr="Text&#10;&#10;Description automatically generated"/>
          <p:cNvPicPr preferRelativeResize="0"/>
          <p:nvPr/>
        </p:nvPicPr>
        <p:blipFill rotWithShape="1">
          <a:blip r:embed="rId7">
            <a:alphaModFix/>
          </a:blip>
          <a:srcRect/>
          <a:stretch/>
        </p:blipFill>
        <p:spPr>
          <a:xfrm>
            <a:off x="235341" y="6242795"/>
            <a:ext cx="1964299" cy="427819"/>
          </a:xfrm>
          <a:prstGeom prst="rect">
            <a:avLst/>
          </a:prstGeom>
          <a:noFill/>
          <a:ln>
            <a:noFill/>
          </a:ln>
        </p:spPr>
      </p:pic>
      <p:sp>
        <p:nvSpPr>
          <p:cNvPr id="201" name="Google Shape;201;p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2" name="Google Shape;202;p5"/>
          <p:cNvPicPr preferRelativeResize="0"/>
          <p:nvPr/>
        </p:nvPicPr>
        <p:blipFill rotWithShape="1">
          <a:blip r:embed="rId8">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2408</Words>
  <Application>Microsoft Office PowerPoint</Application>
  <PresentationFormat>Personalizado</PresentationFormat>
  <Paragraphs>311</Paragraphs>
  <Slides>48</Slides>
  <Notes>48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48</vt:i4>
      </vt:variant>
    </vt:vector>
  </HeadingPairs>
  <TitlesOfParts>
    <vt:vector size="54" baseType="lpstr">
      <vt:lpstr>Arial</vt:lpstr>
      <vt:lpstr>Calibri</vt:lpstr>
      <vt:lpstr>Arial Black</vt:lpstr>
      <vt:lpstr>Abel</vt:lpstr>
      <vt:lpstr>Office Theme</vt:lpstr>
      <vt:lpstr>Office Theme</vt:lpstr>
      <vt:lpstr>Módulo 4: Editar y presentar su historia en línea</vt:lpstr>
      <vt:lpstr>Presentación de PowerPoint</vt:lpstr>
      <vt:lpstr>Editar y presentar su historia en línea</vt:lpstr>
      <vt:lpstr>Presentación de PowerPoint</vt:lpstr>
      <vt:lpstr>Editar y presentar su historia en línea</vt:lpstr>
      <vt:lpstr>Presentación de PowerPoint</vt:lpstr>
      <vt:lpstr>Presentación de PowerPoint</vt:lpstr>
      <vt:lpstr>Editar y presentar su historia en línea</vt:lpstr>
      <vt:lpstr>Software de edición de audio de código abierto </vt:lpstr>
      <vt:lpstr>Presentación de PowerPoint</vt:lpstr>
      <vt:lpstr>Presentación de PowerPoint</vt:lpstr>
      <vt:lpstr>Lightworks Es un editor de vídeo premiado y fácil de usar con una interfaz sencilla que permite cortar y fusionar vídeos, sonidos e imágenes.  Video tutorial en Youtube : https://www.youtube.com/watch?v=gXfyXAwFfVU Descargar gratis aquí : https://lightworks.en.softonic.com/download</vt:lpstr>
      <vt:lpstr>Presentación de PowerPoint</vt:lpstr>
      <vt:lpstr>   Powtoon  Es una plataforma de comunicación visual y un creador de vídeos en línea gratuitos diseñados para crear atractivos vídeos animados y presentaciones con un aspecto profesional.</vt:lpstr>
      <vt:lpstr>Presentación de PowerPoint</vt:lpstr>
      <vt:lpstr>Presentación de PowerPoint</vt:lpstr>
      <vt:lpstr>Editar y presentar su historia en línea</vt:lpstr>
      <vt:lpstr>Uso de software de edición</vt:lpstr>
      <vt:lpstr>Uso de software de edición</vt:lpstr>
      <vt:lpstr>Uso de software de edición</vt:lpstr>
      <vt:lpstr>Uso de software de edición</vt:lpstr>
      <vt:lpstr>Uso de software de edición</vt:lpstr>
      <vt:lpstr>Uso de software de edición</vt:lpstr>
      <vt:lpstr>Editar y presentar su historia en línea</vt:lpstr>
      <vt:lpstr>Presentación de PowerPoint</vt:lpstr>
      <vt:lpstr>Presentación de PowerPoint</vt:lpstr>
      <vt:lpstr>Presentación de PowerPoint</vt:lpstr>
      <vt:lpstr>Editar y presentar su historia en línea</vt:lpstr>
      <vt:lpstr>Sitios para compartir vídeos</vt:lpstr>
      <vt:lpstr>Presentación de PowerPoint</vt:lpstr>
      <vt:lpstr>Presentación de PowerPoint</vt:lpstr>
      <vt:lpstr>Presentación de PowerPoint</vt:lpstr>
      <vt:lpstr>Presentación de PowerPoint</vt:lpstr>
      <vt:lpstr>Presentación de PowerPoint</vt:lpstr>
      <vt:lpstr>Presentación de PowerPoint</vt:lpstr>
      <vt:lpstr>Editar y presentar su historia en línea</vt:lpstr>
      <vt:lpstr>Presentación de PowerPoint</vt:lpstr>
      <vt:lpstr>Presentación de PowerPoint</vt:lpstr>
      <vt:lpstr>Presentación de PowerPoint</vt:lpstr>
      <vt:lpstr>Presentación de PowerPoint</vt:lpstr>
      <vt:lpstr>Presentación de PowerPoint</vt:lpstr>
      <vt:lpstr>Editar y presentar su historia en línea</vt:lpstr>
      <vt:lpstr>El poder de la narración digital </vt:lpstr>
      <vt:lpstr>El poder de la narración digital</vt:lpstr>
      <vt:lpstr>El poder de la narración digital</vt:lpstr>
      <vt:lpstr>El poder de la narración digital</vt:lpstr>
      <vt:lpstr>El poder de la narración digital</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4</dc:title>
  <dc:creator>Gary</dc:creator>
  <cp:lastModifiedBy>ifes</cp:lastModifiedBy>
  <cp:revision>15</cp:revision>
  <dcterms:created xsi:type="dcterms:W3CDTF">2021-04-20T08:47:25Z</dcterms:created>
  <dcterms:modified xsi:type="dcterms:W3CDTF">2022-11-15T11:55:42Z</dcterms:modified>
</cp:coreProperties>
</file>